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8" r:id="rId2"/>
    <p:sldId id="259" r:id="rId3"/>
    <p:sldId id="260" r:id="rId4"/>
    <p:sldId id="261" r:id="rId5"/>
    <p:sldId id="263" r:id="rId6"/>
    <p:sldId id="264" r:id="rId7"/>
    <p:sldId id="262" r:id="rId8"/>
    <p:sldId id="265" r:id="rId9"/>
    <p:sldId id="266" r:id="rId10"/>
    <p:sldId id="267" r:id="rId11"/>
    <p:sldId id="268" r:id="rId12"/>
    <p:sldId id="269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445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lt-LT" smtClean="0"/>
              <a:t>Spustelėję redag. ruoš. pavad. stilių</a:t>
            </a:r>
            <a:endParaRPr lang="en-US"/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lt-LT" smtClean="0"/>
              <a:t>Spustelėję redag. ruoš. paantrš. stilių</a:t>
            </a:r>
            <a:endParaRPr lang="en-US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5F7B6-056D-4051-82B1-4167BEDB990E}" type="datetimeFigureOut">
              <a:rPr lang="en-US" smtClean="0"/>
              <a:t>10/27/2022</a:t>
            </a:fld>
            <a:endParaRPr lang="en-US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5A09-E41F-4DF8-A99E-1F884BD10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092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5F7B6-056D-4051-82B1-4167BEDB990E}" type="datetimeFigureOut">
              <a:rPr lang="en-US" smtClean="0"/>
              <a:t>10/27/2022</a:t>
            </a:fld>
            <a:endParaRPr lang="en-US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5A09-E41F-4DF8-A99E-1F884BD10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4974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us pavadinima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lt-LT" smtClean="0"/>
              <a:t>Spustelėję redag. ruoš. pavad. stilių</a:t>
            </a:r>
            <a:endParaRPr lang="en-US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5F7B6-056D-4051-82B1-4167BEDB990E}" type="datetimeFigureOut">
              <a:rPr lang="en-US" smtClean="0"/>
              <a:t>10/27/2022</a:t>
            </a:fld>
            <a:endParaRPr lang="en-US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5A09-E41F-4DF8-A99E-1F884BD10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328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5F7B6-056D-4051-82B1-4167BEDB990E}" type="datetimeFigureOut">
              <a:rPr lang="en-US" smtClean="0"/>
              <a:t>10/27/2022</a:t>
            </a:fld>
            <a:endParaRPr lang="en-US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5A09-E41F-4DF8-A99E-1F884BD10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530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lt-LT" smtClean="0"/>
              <a:t>Spustelėję redag. ruoš. pavad. stilių</a:t>
            </a:r>
            <a:endParaRPr lang="en-US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5F7B6-056D-4051-82B1-4167BEDB990E}" type="datetimeFigureOut">
              <a:rPr lang="en-US" smtClean="0"/>
              <a:t>10/27/2022</a:t>
            </a:fld>
            <a:endParaRPr lang="en-US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5A09-E41F-4DF8-A99E-1F884BD10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5370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/>
          </a:p>
        </p:txBody>
      </p:sp>
      <p:sp>
        <p:nvSpPr>
          <p:cNvPr id="3" name="Turinio vietos rezervavimo ženklas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/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/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5F7B6-056D-4051-82B1-4167BEDB990E}" type="datetimeFigureOut">
              <a:rPr lang="en-US" smtClean="0"/>
              <a:t>10/27/2022</a:t>
            </a:fld>
            <a:endParaRPr lang="en-US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5A09-E41F-4DF8-A99E-1F884BD10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132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lt-LT" smtClean="0"/>
              <a:t>Spustelėję redag. ruoš. pavad. stilių</a:t>
            </a:r>
            <a:endParaRPr lang="en-US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/>
          </a:p>
        </p:txBody>
      </p:sp>
      <p:sp>
        <p:nvSpPr>
          <p:cNvPr id="5" name="Teksto vietos rezervavimo ženklas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6" name="Turinio vietos rezervavimo ženklas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/>
          </a:p>
        </p:txBody>
      </p:sp>
      <p:sp>
        <p:nvSpPr>
          <p:cNvPr id="7" name="Datos vietos rezervavimo ženklas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5F7B6-056D-4051-82B1-4167BEDB990E}" type="datetimeFigureOut">
              <a:rPr lang="en-US" smtClean="0"/>
              <a:t>10/27/2022</a:t>
            </a:fld>
            <a:endParaRPr lang="en-US"/>
          </a:p>
        </p:txBody>
      </p:sp>
      <p:sp>
        <p:nvSpPr>
          <p:cNvPr id="8" name="Poraštės vietos rezervavimo ženklas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kaidrės numerio vietos rezervavimo ženklas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5A09-E41F-4DF8-A99E-1F884BD10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026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5F7B6-056D-4051-82B1-4167BEDB990E}" type="datetimeFigureOut">
              <a:rPr lang="en-US" smtClean="0"/>
              <a:t>10/27/2022</a:t>
            </a:fld>
            <a:endParaRPr lang="en-US"/>
          </a:p>
        </p:txBody>
      </p:sp>
      <p:sp>
        <p:nvSpPr>
          <p:cNvPr id="4" name="Poraštės vietos rezervavimo ženklas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kaidrės numerio vietos rezervavimo ženklas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5A09-E41F-4DF8-A99E-1F884BD10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6906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os vietos rezervavimo ženklas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5F7B6-056D-4051-82B1-4167BEDB990E}" type="datetimeFigureOut">
              <a:rPr lang="en-US" smtClean="0"/>
              <a:t>10/27/2022</a:t>
            </a:fld>
            <a:endParaRPr lang="en-US"/>
          </a:p>
        </p:txBody>
      </p:sp>
      <p:sp>
        <p:nvSpPr>
          <p:cNvPr id="3" name="Poraštės vietos rezervavimo ženklas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5A09-E41F-4DF8-A99E-1F884BD10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8056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lt-LT" smtClean="0"/>
              <a:t>Spustelėję redag. ruoš. pavad. stilių</a:t>
            </a:r>
            <a:endParaRPr lang="en-US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5F7B6-056D-4051-82B1-4167BEDB990E}" type="datetimeFigureOut">
              <a:rPr lang="en-US" smtClean="0"/>
              <a:t>10/27/2022</a:t>
            </a:fld>
            <a:endParaRPr lang="en-US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5A09-E41F-4DF8-A99E-1F884BD10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050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lt-LT" smtClean="0"/>
              <a:t>Spustelėję redag. ruoš. pavad. stilių</a:t>
            </a:r>
            <a:endParaRPr lang="en-US"/>
          </a:p>
        </p:txBody>
      </p:sp>
      <p:sp>
        <p:nvSpPr>
          <p:cNvPr id="3" name="Paveikslėlio vietos rezervavimo ženklas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Spustelėję redag. ruoš. teksto stilių</a:t>
            </a: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5F7B6-056D-4051-82B1-4167BEDB990E}" type="datetimeFigureOut">
              <a:rPr lang="en-US" smtClean="0"/>
              <a:t>10/27/2022</a:t>
            </a:fld>
            <a:endParaRPr lang="en-US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5A09-E41F-4DF8-A99E-1F884BD10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324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o vietos rezervavimo ženkla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t-LT" smtClean="0"/>
              <a:t>Spustelėję redag. ruoš. pavad. stilių</a:t>
            </a:r>
            <a:endParaRPr lang="en-US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95F7B6-056D-4051-82B1-4167BEDB990E}" type="datetimeFigureOut">
              <a:rPr lang="en-US" smtClean="0"/>
              <a:t>10/27/2022</a:t>
            </a:fld>
            <a:endParaRPr lang="en-US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6E5A09-E41F-4DF8-A99E-1F884BD10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247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ctrTitle"/>
          </p:nvPr>
        </p:nvSpPr>
        <p:spPr>
          <a:xfrm>
            <a:off x="611560" y="2276872"/>
            <a:ext cx="7772400" cy="1109985"/>
          </a:xfrm>
        </p:spPr>
        <p:txBody>
          <a:bodyPr>
            <a:noAutofit/>
          </a:bodyPr>
          <a:lstStyle/>
          <a:p>
            <a:r>
              <a:rPr lang="en-US" sz="2800" b="1" i="1" dirty="0" smtClean="0"/>
              <a:t/>
            </a:r>
            <a:br>
              <a:rPr lang="en-US" sz="2800" b="1" i="1" dirty="0" smtClean="0"/>
            </a:br>
            <a:r>
              <a:rPr lang="en-US" sz="2800" b="1" i="1" dirty="0" smtClean="0"/>
              <a:t/>
            </a:r>
            <a:br>
              <a:rPr lang="en-US" sz="2800" b="1" i="1" dirty="0" smtClean="0"/>
            </a:br>
            <a:r>
              <a:rPr lang="en-US" sz="2800" b="1" i="1" dirty="0" smtClean="0"/>
              <a:t/>
            </a:r>
            <a:br>
              <a:rPr lang="en-US" sz="2800" b="1" i="1" dirty="0" smtClean="0"/>
            </a:br>
            <a:r>
              <a:rPr lang="en-US" sz="2800" b="1" i="1" dirty="0" smtClean="0"/>
              <a:t>Erasmus+ Project NOTHING IS MORE PRECIOUS THAN HEALTH</a:t>
            </a:r>
            <a:br>
              <a:rPr lang="en-US" sz="2800" b="1" i="1" dirty="0" smtClean="0"/>
            </a:br>
            <a:r>
              <a:rPr lang="en-US" sz="2800" b="1" i="1" dirty="0" smtClean="0"/>
              <a:t>1</a:t>
            </a:r>
            <a:r>
              <a:rPr lang="en-US" sz="2800" b="1" i="1" baseline="30000" dirty="0" smtClean="0"/>
              <a:t>st</a:t>
            </a:r>
            <a:r>
              <a:rPr lang="en-US" sz="2800" b="1" i="1" dirty="0" smtClean="0"/>
              <a:t> Learning-Teaching-Training Activity </a:t>
            </a:r>
            <a:br>
              <a:rPr lang="en-US" sz="2800" b="1" i="1" dirty="0" smtClean="0"/>
            </a:br>
            <a:r>
              <a:rPr lang="en-US" sz="2800" b="1" i="1" dirty="0" err="1" smtClean="0"/>
              <a:t>Joniskis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Ausros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Gimnazija</a:t>
            </a:r>
            <a:r>
              <a:rPr lang="en-US" sz="2800" b="1" i="1" dirty="0" smtClean="0"/>
              <a:t>, Lithuania</a:t>
            </a:r>
            <a:r>
              <a:rPr lang="en-US" sz="2800" b="1" i="1" dirty="0"/>
              <a:t/>
            </a:r>
            <a:br>
              <a:rPr lang="en-US" sz="2800" b="1" i="1" dirty="0"/>
            </a:br>
            <a:r>
              <a:rPr lang="en-US" sz="2800" b="1" i="1" dirty="0" smtClean="0"/>
              <a:t/>
            </a:r>
            <a:br>
              <a:rPr lang="en-US" sz="2800" b="1" i="1" dirty="0" smtClean="0"/>
            </a:br>
            <a:r>
              <a:rPr lang="en-US" sz="2800" b="1" i="1" dirty="0" smtClean="0"/>
              <a:t>The conclusions of the week</a:t>
            </a:r>
            <a:endParaRPr lang="en-US" sz="2800" b="1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4940"/>
            <a:ext cx="2628007" cy="1963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272108"/>
            <a:ext cx="2937007" cy="1644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Antrinis pavadinimas 4"/>
          <p:cNvSpPr>
            <a:spLocks noGrp="1"/>
          </p:cNvSpPr>
          <p:nvPr>
            <p:ph type="subTitle" idx="1"/>
          </p:nvPr>
        </p:nvSpPr>
        <p:spPr>
          <a:xfrm>
            <a:off x="4497735" y="5157192"/>
            <a:ext cx="4680520" cy="1752600"/>
          </a:xfrm>
        </p:spPr>
        <p:txBody>
          <a:bodyPr>
            <a:normAutofit fontScale="47500" lnSpcReduction="20000"/>
          </a:bodyPr>
          <a:lstStyle/>
          <a:p>
            <a:r>
              <a:rPr lang="en-US" b="1" i="1" dirty="0" smtClean="0">
                <a:solidFill>
                  <a:schemeClr val="tx1"/>
                </a:solidFill>
              </a:rPr>
              <a:t>ROMANIAN STUDENTS TEAM</a:t>
            </a:r>
          </a:p>
          <a:p>
            <a:r>
              <a:rPr lang="en-US" b="1" i="1" dirty="0" smtClean="0">
                <a:solidFill>
                  <a:schemeClr val="tx1"/>
                </a:solidFill>
              </a:rPr>
              <a:t>LICEUL “GHEORGHE TATARESCU” ROVINARI, ROMANIA</a:t>
            </a:r>
          </a:p>
          <a:p>
            <a:r>
              <a:rPr lang="en-US" b="1" i="1" dirty="0" smtClean="0">
                <a:solidFill>
                  <a:schemeClr val="tx1"/>
                </a:solidFill>
              </a:rPr>
              <a:t>Gabriel </a:t>
            </a:r>
            <a:r>
              <a:rPr lang="en-US" b="1" i="1" dirty="0" err="1" smtClean="0">
                <a:solidFill>
                  <a:schemeClr val="tx1"/>
                </a:solidFill>
              </a:rPr>
              <a:t>Cimpoeru</a:t>
            </a:r>
            <a:endParaRPr lang="en-US" b="1" i="1" dirty="0" smtClean="0">
              <a:solidFill>
                <a:schemeClr val="tx1"/>
              </a:solidFill>
            </a:endParaRPr>
          </a:p>
          <a:p>
            <a:r>
              <a:rPr lang="en-US" b="1" i="1" dirty="0" err="1" smtClean="0">
                <a:solidFill>
                  <a:schemeClr val="tx1"/>
                </a:solidFill>
              </a:rPr>
              <a:t>Giuliana</a:t>
            </a:r>
            <a:r>
              <a:rPr lang="en-US" b="1" i="1" dirty="0" smtClean="0">
                <a:solidFill>
                  <a:schemeClr val="tx1"/>
                </a:solidFill>
              </a:rPr>
              <a:t> </a:t>
            </a:r>
            <a:r>
              <a:rPr lang="en-US" b="1" i="1" dirty="0" err="1" smtClean="0">
                <a:solidFill>
                  <a:schemeClr val="tx1"/>
                </a:solidFill>
              </a:rPr>
              <a:t>Caprita</a:t>
            </a:r>
            <a:endParaRPr lang="en-US" b="1" i="1" dirty="0" smtClean="0">
              <a:solidFill>
                <a:schemeClr val="tx1"/>
              </a:solidFill>
            </a:endParaRPr>
          </a:p>
          <a:p>
            <a:r>
              <a:rPr lang="en-US" b="1" i="1" dirty="0" smtClean="0">
                <a:solidFill>
                  <a:schemeClr val="tx1"/>
                </a:solidFill>
              </a:rPr>
              <a:t>Adriana </a:t>
            </a:r>
            <a:r>
              <a:rPr lang="en-US" b="1" i="1" dirty="0" err="1" smtClean="0">
                <a:solidFill>
                  <a:schemeClr val="tx1"/>
                </a:solidFill>
              </a:rPr>
              <a:t>Marcu</a:t>
            </a:r>
            <a:endParaRPr lang="en-US" b="1" i="1" dirty="0" smtClean="0">
              <a:solidFill>
                <a:schemeClr val="tx1"/>
              </a:solidFill>
            </a:endParaRPr>
          </a:p>
          <a:p>
            <a:r>
              <a:rPr lang="en-US" b="1" i="1" dirty="0" smtClean="0">
                <a:solidFill>
                  <a:schemeClr val="tx1"/>
                </a:solidFill>
              </a:rPr>
              <a:t>Mario </a:t>
            </a:r>
            <a:r>
              <a:rPr lang="en-US" b="1" i="1" dirty="0" err="1" smtClean="0">
                <a:solidFill>
                  <a:schemeClr val="tx1"/>
                </a:solidFill>
              </a:rPr>
              <a:t>Calota</a:t>
            </a:r>
            <a:endParaRPr lang="en-US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81333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veikslėlis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4704"/>
            <a:ext cx="9144000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1908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395536" y="188640"/>
            <a:ext cx="8291264" cy="6408712"/>
          </a:xfrm>
        </p:spPr>
        <p:txBody>
          <a:bodyPr/>
          <a:lstStyle/>
          <a:p>
            <a:pPr marL="0" indent="0">
              <a:buNone/>
            </a:pPr>
            <a:r>
              <a:rPr lang="en-US" sz="2400" b="1" i="1" u="sng" dirty="0" smtClean="0"/>
              <a:t>The fourth day</a:t>
            </a:r>
          </a:p>
          <a:p>
            <a:r>
              <a:rPr lang="en-US" sz="2400" dirty="0" smtClean="0"/>
              <a:t>Food and healthy lifestyle Workshop-Presentations of healthy traditional recipes</a:t>
            </a:r>
          </a:p>
          <a:p>
            <a:r>
              <a:rPr lang="en-US" sz="2400" dirty="0" smtClean="0"/>
              <a:t> Trip and sport Activities-National Protected Area- Swamp of </a:t>
            </a:r>
            <a:r>
              <a:rPr lang="en-US" sz="2400" dirty="0" err="1" smtClean="0"/>
              <a:t>Giedre</a:t>
            </a:r>
            <a:endParaRPr lang="en-US" sz="2400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aveikslėlis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302048"/>
            <a:ext cx="4351412" cy="4151287"/>
          </a:xfrm>
          <a:prstGeom prst="rect">
            <a:avLst/>
          </a:prstGeom>
        </p:spPr>
      </p:pic>
      <p:pic>
        <p:nvPicPr>
          <p:cNvPr id="5" name="Paveikslėlis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276872"/>
            <a:ext cx="4158462" cy="417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9753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33670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b="1" i="1" dirty="0" smtClean="0"/>
              <a:t>“</a:t>
            </a:r>
            <a:r>
              <a:rPr lang="en-US" sz="2400" b="1" i="1" dirty="0" smtClean="0"/>
              <a:t>Emotions reflect students’</a:t>
            </a:r>
          </a:p>
          <a:p>
            <a:pPr marL="0" indent="0" algn="ctr">
              <a:buNone/>
            </a:pPr>
            <a:r>
              <a:rPr lang="en-US" sz="2400" b="1" i="1" dirty="0" smtClean="0"/>
              <a:t>Healthy body</a:t>
            </a:r>
            <a:r>
              <a:rPr lang="en-US" sz="2400" i="1" dirty="0" smtClean="0"/>
              <a:t>”</a:t>
            </a:r>
          </a:p>
          <a:p>
            <a:pPr marL="0" indent="0">
              <a:buNone/>
            </a:pPr>
            <a:r>
              <a:rPr lang="en-US" sz="2400" i="1" dirty="0" smtClean="0"/>
              <a:t>GIULIANA-</a:t>
            </a:r>
            <a:r>
              <a:rPr lang="en-US" sz="2400" b="1" i="1" dirty="0" smtClean="0"/>
              <a:t>“ This project was a whole new experience because I have met new amazing people from each country involved in it.”</a:t>
            </a:r>
          </a:p>
          <a:p>
            <a:pPr marL="0" indent="0">
              <a:buNone/>
            </a:pPr>
            <a:r>
              <a:rPr lang="en-US" sz="2400" i="1" dirty="0" smtClean="0"/>
              <a:t>MARIO- </a:t>
            </a:r>
            <a:r>
              <a:rPr lang="en-US" sz="2400" b="1" i="1" dirty="0" smtClean="0"/>
              <a:t>“This was among the most beautiful </a:t>
            </a:r>
            <a:r>
              <a:rPr lang="en-US" sz="2400" b="1" i="1" dirty="0" err="1" smtClean="0"/>
              <a:t>mobilities</a:t>
            </a:r>
            <a:r>
              <a:rPr lang="en-US" sz="2400" b="1" i="1" dirty="0" smtClean="0"/>
              <a:t> I’ve been in. I’m glad that I’ve learned something from their lifestyles and visited their green areas.”</a:t>
            </a:r>
          </a:p>
          <a:p>
            <a:pPr marL="0" indent="0">
              <a:buNone/>
            </a:pPr>
            <a:r>
              <a:rPr lang="en-US" sz="2400" i="1" dirty="0" smtClean="0"/>
              <a:t>ADRIANA-</a:t>
            </a:r>
            <a:r>
              <a:rPr lang="en-US" sz="2400" b="1" i="1" dirty="0" smtClean="0"/>
              <a:t>”The experience in Lithuania showed me what a healthy lifestyle looks like and the importance of sports in our life.”</a:t>
            </a:r>
          </a:p>
          <a:p>
            <a:pPr marL="0" indent="0">
              <a:buNone/>
            </a:pPr>
            <a:r>
              <a:rPr lang="en-US" sz="2400" i="1" dirty="0" smtClean="0"/>
              <a:t>GABRIEL-</a:t>
            </a:r>
            <a:r>
              <a:rPr lang="en-US" sz="2400" b="1" i="1" dirty="0" smtClean="0"/>
              <a:t>”Being my first experience I was fascinated by the country’s culture and green school and lifestyle.”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1968559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179512" y="260648"/>
            <a:ext cx="8712968" cy="63367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i="1" u="sng" dirty="0" smtClean="0"/>
              <a:t>First day</a:t>
            </a:r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i="1" dirty="0" smtClean="0"/>
              <a:t>In the morning we had our presentations about our country, school and talking about health.</a:t>
            </a:r>
            <a:endParaRPr lang="en-US" sz="2400" i="1" dirty="0"/>
          </a:p>
        </p:txBody>
      </p:sp>
      <p:pic>
        <p:nvPicPr>
          <p:cNvPr id="4" name="Paveikslėlis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988840"/>
            <a:ext cx="3384376" cy="4680520"/>
          </a:xfrm>
          <a:prstGeom prst="rect">
            <a:avLst/>
          </a:prstGeom>
        </p:spPr>
      </p:pic>
      <p:pic>
        <p:nvPicPr>
          <p:cNvPr id="5" name="Paveikslėlis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024844"/>
            <a:ext cx="3384376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5602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/>
          </a:bodyPr>
          <a:lstStyle/>
          <a:p>
            <a:r>
              <a:rPr lang="en-US" sz="2400" i="1" dirty="0" smtClean="0"/>
              <a:t>Later, we visited the Tourism Center, the park </a:t>
            </a:r>
            <a:r>
              <a:rPr lang="en-US" sz="2400" i="1" dirty="0" err="1" smtClean="0"/>
              <a:t>Joniskis</a:t>
            </a:r>
            <a:r>
              <a:rPr lang="en-US" sz="2400" i="1" dirty="0" smtClean="0"/>
              <a:t> Town, the Basketball Museum, the surroundings.</a:t>
            </a:r>
            <a:endParaRPr lang="en-US" sz="2400" i="1" dirty="0"/>
          </a:p>
        </p:txBody>
      </p:sp>
      <p:pic>
        <p:nvPicPr>
          <p:cNvPr id="5" name="Paveikslėlis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345333"/>
            <a:ext cx="4126260" cy="5157192"/>
          </a:xfrm>
          <a:prstGeom prst="rect">
            <a:avLst/>
          </a:prstGeom>
        </p:spPr>
      </p:pic>
      <p:pic>
        <p:nvPicPr>
          <p:cNvPr id="7" name="Paveikslėlis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340769"/>
            <a:ext cx="4176464" cy="5157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9300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veikslėlis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052736"/>
            <a:ext cx="6768752" cy="49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6997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i="1" u="sng" dirty="0" smtClean="0"/>
              <a:t>The second day</a:t>
            </a:r>
          </a:p>
          <a:p>
            <a:endParaRPr lang="en-US" sz="2400" b="1" i="1" u="sng" dirty="0"/>
          </a:p>
          <a:p>
            <a:r>
              <a:rPr lang="en-US" b="1" i="1" dirty="0" smtClean="0"/>
              <a:t>Cultural visit to Vilnius</a:t>
            </a:r>
          </a:p>
          <a:p>
            <a:pPr marL="0" indent="0">
              <a:buNone/>
            </a:pPr>
            <a:r>
              <a:rPr lang="en-US" i="1" dirty="0" smtClean="0"/>
              <a:t>-Cathedral and underground ruins and </a:t>
            </a:r>
            <a:r>
              <a:rPr lang="en-US" i="1" dirty="0" err="1" smtClean="0"/>
              <a:t>cripts</a:t>
            </a:r>
            <a:endParaRPr lang="en-US" i="1" dirty="0"/>
          </a:p>
          <a:p>
            <a:pPr marL="0" indent="0">
              <a:buNone/>
            </a:pPr>
            <a:r>
              <a:rPr lang="en-US" i="1" dirty="0" smtClean="0"/>
              <a:t>-Old city ( Saint Johns Church , Saint Ann’s Church )</a:t>
            </a:r>
          </a:p>
          <a:p>
            <a:pPr marL="0" indent="0">
              <a:buNone/>
            </a:pPr>
            <a:r>
              <a:rPr lang="en-US" i="1" dirty="0" smtClean="0"/>
              <a:t>-Vilnius University</a:t>
            </a:r>
          </a:p>
          <a:p>
            <a:pPr marL="0" indent="0">
              <a:buNone/>
            </a:pPr>
            <a:r>
              <a:rPr lang="en-US" i="1" dirty="0" smtClean="0"/>
              <a:t>-Presidential Palace</a:t>
            </a:r>
          </a:p>
          <a:p>
            <a:pPr marL="0" indent="0">
              <a:buNone/>
            </a:pPr>
            <a:r>
              <a:rPr lang="en-US" i="1" dirty="0" smtClean="0"/>
              <a:t>-</a:t>
            </a:r>
            <a:r>
              <a:rPr lang="en-US" i="1" dirty="0" err="1" smtClean="0"/>
              <a:t>Vytautas</a:t>
            </a:r>
            <a:r>
              <a:rPr lang="en-US" i="1" dirty="0" smtClean="0"/>
              <a:t> Castle</a:t>
            </a:r>
          </a:p>
        </p:txBody>
      </p:sp>
    </p:spTree>
    <p:extLst>
      <p:ext uri="{BB962C8B-B14F-4D97-AF65-F5344CB8AC3E}">
        <p14:creationId xmlns:p14="http://schemas.microsoft.com/office/powerpoint/2010/main" val="17265701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veikslėlis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3353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urinio vietos rezervavimo ženklas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22756"/>
            <a:ext cx="5112568" cy="6835244"/>
          </a:xfrm>
        </p:spPr>
      </p:pic>
    </p:spTree>
    <p:extLst>
      <p:ext uri="{BB962C8B-B14F-4D97-AF65-F5344CB8AC3E}">
        <p14:creationId xmlns:p14="http://schemas.microsoft.com/office/powerpoint/2010/main" val="22926958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i="1" u="sng" dirty="0" smtClean="0"/>
              <a:t>The third day</a:t>
            </a:r>
          </a:p>
          <a:p>
            <a:pPr marL="0" indent="0">
              <a:buNone/>
            </a:pPr>
            <a:endParaRPr lang="en-US" sz="2400" b="1" i="1" u="sng" dirty="0"/>
          </a:p>
          <a:p>
            <a:r>
              <a:rPr lang="en-US" sz="2400" i="1" dirty="0" smtClean="0"/>
              <a:t>Joining lessons</a:t>
            </a:r>
          </a:p>
          <a:p>
            <a:r>
              <a:rPr lang="en-US" sz="2400" i="1" dirty="0" smtClean="0"/>
              <a:t>Workshop: Decorating pumpkins</a:t>
            </a:r>
          </a:p>
          <a:p>
            <a:r>
              <a:rPr lang="en-US" sz="2400" i="1" dirty="0" smtClean="0"/>
              <a:t>Outdoor Activities</a:t>
            </a:r>
          </a:p>
          <a:p>
            <a:pPr marL="0" indent="0">
              <a:buNone/>
            </a:pPr>
            <a:endParaRPr lang="en-US" sz="2400" b="1" i="1" u="sng" dirty="0"/>
          </a:p>
          <a:p>
            <a:pPr marL="0" indent="0">
              <a:buNone/>
            </a:pPr>
            <a:endParaRPr lang="en-US" sz="2400" b="1" i="1" u="sng" dirty="0" smtClean="0"/>
          </a:p>
          <a:p>
            <a:endParaRPr lang="en-US" sz="2400" b="1" i="1" u="sng" dirty="0"/>
          </a:p>
        </p:txBody>
      </p:sp>
      <p:pic>
        <p:nvPicPr>
          <p:cNvPr id="6" name="Paveikslėlis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2619375"/>
            <a:ext cx="6192688" cy="4297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1737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veikslėlis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0"/>
            <a:ext cx="640871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4521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</TotalTime>
  <Words>227</Words>
  <Application>Microsoft Office PowerPoint</Application>
  <PresentationFormat>Demonstracija ekrane (4:3)</PresentationFormat>
  <Paragraphs>35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Skaidrių pavadinimai</vt:lpstr>
      </vt:variant>
      <vt:variant>
        <vt:i4>12</vt:i4>
      </vt:variant>
    </vt:vector>
  </HeadingPairs>
  <TitlesOfParts>
    <vt:vector size="13" baseType="lpstr">
      <vt:lpstr>Office tema</vt:lpstr>
      <vt:lpstr>   Erasmus+ Project NOTHING IS MORE PRECIOUS THAN HEALTH 1st Learning-Teaching-Training Activity  Joniskis Ausros Gimnazija, Lithuania  The conclusions of the week</vt:lpstr>
      <vt:lpstr>PowerPoint pristatymas</vt:lpstr>
      <vt:lpstr>PowerPoint pristatymas</vt:lpstr>
      <vt:lpstr>PowerPoint pristatymas</vt:lpstr>
      <vt:lpstr>PowerPoint pristatymas</vt:lpstr>
      <vt:lpstr>PowerPoint pristatymas</vt:lpstr>
      <vt:lpstr>PowerPoint pristatymas</vt:lpstr>
      <vt:lpstr>PowerPoint pristatymas</vt:lpstr>
      <vt:lpstr>PowerPoint pristatymas</vt:lpstr>
      <vt:lpstr>PowerPoint pristatymas</vt:lpstr>
      <vt:lpstr>PowerPoint pristatymas</vt:lpstr>
      <vt:lpstr>PowerPoint pristatymas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conclusion of the week</dc:title>
  <dc:creator>„Windows“ vartotojas</dc:creator>
  <cp:lastModifiedBy>„Windows“ vartotojas</cp:lastModifiedBy>
  <cp:revision>11</cp:revision>
  <dcterms:created xsi:type="dcterms:W3CDTF">2022-10-27T06:14:13Z</dcterms:created>
  <dcterms:modified xsi:type="dcterms:W3CDTF">2022-10-27T07:56:48Z</dcterms:modified>
</cp:coreProperties>
</file>