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0"/>
  </p:notesMasterIdLst>
  <p:sldIdLst>
    <p:sldId id="256" r:id="rId2"/>
    <p:sldId id="260" r:id="rId3"/>
    <p:sldId id="263" r:id="rId4"/>
    <p:sldId id="264" r:id="rId5"/>
    <p:sldId id="258" r:id="rId6"/>
    <p:sldId id="261" r:id="rId7"/>
    <p:sldId id="262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D9BCE-D764-4B71-86FB-5F116178538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AAA9A-3AA4-4002-A9B5-98DE84A47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5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tačiakampis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Stačiakampis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Stačiakampis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Stačiakampis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Stačiakampis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Antrinis pavadinima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Spustelėję redag. ruoš. paantrš. stilių</a:t>
            </a:r>
            <a:endParaRPr kumimoji="0" lang="en-US"/>
          </a:p>
        </p:txBody>
      </p:sp>
      <p:sp>
        <p:nvSpPr>
          <p:cNvPr id="28" name="Datos vietos rezervavimo ženklas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94AB-7BEE-4BD0-955A-B35D76A57F37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17" name="Poraštės vietos rezervavimo ženklas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esioji jungtis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tačiakampis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as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as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kaidrės numerio vietos rezervavimo ženklas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210F22-E7CC-40A9-B0BA-7ED4139491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Antraštė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94AB-7BEE-4BD0-955A-B35D76A57F37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0F22-E7CC-40A9-B0BA-7ED4139491A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Stačiakampis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tačiakampis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tačiakampis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Stačiakampis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Stačiakampis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Tiesioji jungtis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as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as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2210F22-E7CC-40A9-B0BA-7ED4139491A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94AB-7BEE-4BD0-955A-B35D76A57F37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94AB-7BEE-4BD0-955A-B35D76A57F37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2210F22-E7CC-40A9-B0BA-7ED4139491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tačiakampis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Stačiakampis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Stačiakampis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Stačiakampis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Stačiakampis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Stačiakampis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13" name="Stačiakampis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tačiakampis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94AB-7BEE-4BD0-955A-B35D76A57F37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Tiesioji jungtis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as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as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210F22-E7CC-40A9-B0BA-7ED4139491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B4A94AB-7BEE-4BD0-955A-B35D76A57F37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0F22-E7CC-40A9-B0BA-7ED4139491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esioji jungtis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esioji jungtis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tačiakampis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Stačiakampis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Stačiakampis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Stačiakampis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Stačiakampis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ačiakampis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94AB-7BEE-4BD0-955A-B35D76A57F37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esioji jungtis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Stačiakampis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urinio vietos rezervavimo ženklas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26" name="Turinio vietos rezervavimo ženklas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25" name="Ovalas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as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2210F22-E7CC-40A9-B0BA-7ED4139491A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Antraštė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94AB-7BEE-4BD0-955A-B35D76A57F37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2210F22-E7CC-40A9-B0BA-7ED4139491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Stačiakampis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tačiakampis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tačiakampis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tačiakampis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Stačiakampis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94AB-7BEE-4BD0-955A-B35D76A57F37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210F22-E7CC-40A9-B0BA-7ED4139491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tačiakampis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Stačiakampis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Stačiakampis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Stačiakampis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Stačiakampis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Stačiakampis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8" name="Stačiakampis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Tiesioji jungtis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urinio vietos rezervavimo ženklas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0" name="Ovalas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as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210F22-E7CC-40A9-B0BA-7ED4139491A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Stačiakampis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94AB-7BEE-4BD0-955A-B35D76A57F37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esioji jungtis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Stačiakampis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Stačiakampis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Stačiakampis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Stačiakampis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Stačiakampis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Stačiakampis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tačiakampis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as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as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2210F22-E7CC-40A9-B0BA-7ED4139491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piktogr. norėdami įtraukti pav.</a:t>
            </a:r>
            <a:endParaRPr kumimoji="0" lang="en-US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22" name="Stačiakampis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B4A94AB-7BEE-4BD0-955A-B35D76A57F37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tačiakampis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Stačiakampis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Stačiakampis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Stačiakampis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tačiakampis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B4A94AB-7BEE-4BD0-955A-B35D76A57F37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tačiakampis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Tiesioji jungtis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as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as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kaidrės numerio vietos rezervavimo ženklas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210F22-E7CC-40A9-B0BA-7ED4139491A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Pavadinimo vietos rezervavimo ženkla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432792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Joniškis </a:t>
            </a:r>
            <a:r>
              <a:rPr lang="lt-LT" dirty="0" err="1" smtClean="0"/>
              <a:t>Mobil</a:t>
            </a:r>
            <a:r>
              <a:rPr lang="en-US" dirty="0" err="1" smtClean="0"/>
              <a:t>i</a:t>
            </a:r>
            <a:r>
              <a:rPr lang="lt-LT" dirty="0" smtClean="0"/>
              <a:t>t</a:t>
            </a:r>
            <a:r>
              <a:rPr lang="en-US" dirty="0" smtClean="0"/>
              <a:t>y</a:t>
            </a:r>
            <a:r>
              <a:rPr lang="lt-LT" dirty="0" smtClean="0"/>
              <a:t> </a:t>
            </a:r>
            <a:r>
              <a:rPr lang="lt-LT" dirty="0" err="1" smtClean="0"/>
              <a:t>Conclusion</a:t>
            </a:r>
            <a:endParaRPr lang="en-US" dirty="0"/>
          </a:p>
        </p:txBody>
      </p:sp>
      <p:pic>
        <p:nvPicPr>
          <p:cNvPr id="5" name="Immagine 8">
            <a:extLst>
              <a:ext uri="{FF2B5EF4-FFF2-40B4-BE49-F238E27FC236}">
                <a16:creationId xmlns="" xmlns:a16="http://schemas.microsoft.com/office/drawing/2014/main" id="{096B424B-F009-C062-963F-1CCEF0C00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780928"/>
            <a:ext cx="2342347" cy="1849751"/>
          </a:xfrm>
          <a:prstGeom prst="rect">
            <a:avLst/>
          </a:prstGeom>
        </p:spPr>
      </p:pic>
      <p:pic>
        <p:nvPicPr>
          <p:cNvPr id="6" name="Immagine 9">
            <a:extLst>
              <a:ext uri="{FF2B5EF4-FFF2-40B4-BE49-F238E27FC236}">
                <a16:creationId xmlns="" xmlns:a16="http://schemas.microsoft.com/office/drawing/2014/main" id="{6185530B-EB2A-D361-EC96-2B8DDDE32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2767340"/>
            <a:ext cx="1375108" cy="1876926"/>
          </a:xfrm>
          <a:prstGeom prst="rect">
            <a:avLst/>
          </a:prstGeom>
        </p:spPr>
      </p:pic>
      <p:pic>
        <p:nvPicPr>
          <p:cNvPr id="7" name="Immagine 7" descr="Immagine che contiene testo&#10;&#10;Descrizione generata automaticamente">
            <a:extLst>
              <a:ext uri="{FF2B5EF4-FFF2-40B4-BE49-F238E27FC236}">
                <a16:creationId xmlns="" xmlns:a16="http://schemas.microsoft.com/office/drawing/2014/main" id="{D595F7DA-FBDB-2A34-A1A6-A3F778B8A2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2" t="1485"/>
          <a:stretch/>
        </p:blipFill>
        <p:spPr>
          <a:xfrm>
            <a:off x="6444208" y="2889108"/>
            <a:ext cx="1977790" cy="1633389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C01664C1-DBAC-AEB6-4D6D-1F354F3FE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5157192"/>
            <a:ext cx="1908213" cy="10668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2112" y="26064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ea typeface="+mj-lt"/>
                <a:cs typeface="+mj-lt"/>
              </a:rPr>
              <a:t>Erasmus+ KA210 PROJECT</a:t>
            </a:r>
            <a:r>
              <a:rPr lang="it-IT" dirty="0"/>
              <a:t> </a:t>
            </a:r>
            <a:r>
              <a:rPr lang="it-IT" dirty="0" smtClean="0"/>
              <a:t>   </a:t>
            </a:r>
            <a:r>
              <a:rPr lang="it-IT" dirty="0" smtClean="0">
                <a:ea typeface="+mj-lt"/>
                <a:cs typeface="+mj-lt"/>
              </a:rPr>
              <a:t>“NOTHING IS MORE PRECIOUS THAN HEALTH”</a:t>
            </a:r>
            <a:endParaRPr lang="it-IT" dirty="0" smtClean="0"/>
          </a:p>
          <a:p>
            <a:pPr algn="ctr"/>
            <a:r>
              <a:rPr lang="it-IT" dirty="0" smtClean="0">
                <a:ea typeface="+mj-lt"/>
                <a:cs typeface="+mj-lt"/>
              </a:rPr>
              <a:t/>
            </a:r>
            <a:br>
              <a:rPr lang="it-IT" dirty="0" smtClean="0">
                <a:ea typeface="+mj-lt"/>
                <a:cs typeface="+mj-lt"/>
              </a:rPr>
            </a:br>
            <a:r>
              <a:rPr lang="it-IT" dirty="0" smtClean="0">
                <a:ea typeface="+mj-lt"/>
                <a:cs typeface="+mj-lt"/>
              </a:rPr>
              <a:t>POLO-TECNICO FERMI-GADDA</a:t>
            </a:r>
            <a:endParaRPr lang="it-IT" dirty="0" smtClean="0"/>
          </a:p>
          <a:p>
            <a:pPr algn="ctr"/>
            <a:r>
              <a:rPr lang="it-IT" dirty="0" smtClean="0">
                <a:ea typeface="+mj-lt"/>
                <a:cs typeface="+mj-lt"/>
              </a:rPr>
              <a:t>NAPLES ITALY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5032875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Matteo De </a:t>
            </a:r>
            <a:r>
              <a:rPr lang="en-US" dirty="0" err="1" smtClean="0"/>
              <a:t>Pasca</a:t>
            </a:r>
            <a:r>
              <a:rPr lang="en-US" dirty="0" smtClean="0"/>
              <a:t>,</a:t>
            </a:r>
          </a:p>
          <a:p>
            <a:r>
              <a:rPr lang="en-US" dirty="0" smtClean="0"/>
              <a:t>Michele Caputo,</a:t>
            </a:r>
          </a:p>
          <a:p>
            <a:r>
              <a:rPr lang="en-US" dirty="0" err="1" smtClean="0"/>
              <a:t>Gennaro</a:t>
            </a:r>
            <a:r>
              <a:rPr lang="en-US" dirty="0" smtClean="0"/>
              <a:t> </a:t>
            </a:r>
            <a:r>
              <a:rPr lang="en-US" dirty="0" err="1" smtClean="0"/>
              <a:t>Equestre</a:t>
            </a:r>
            <a:r>
              <a:rPr lang="en-US" dirty="0" smtClean="0"/>
              <a:t>,</a:t>
            </a:r>
          </a:p>
          <a:p>
            <a:r>
              <a:rPr lang="en-US" dirty="0" smtClean="0"/>
              <a:t>Francesco </a:t>
            </a:r>
            <a:r>
              <a:rPr lang="en-US" dirty="0" err="1" smtClean="0"/>
              <a:t>Reggi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File:Bandiera italiana foto.svg - Wikimedia Comm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85" y="711561"/>
            <a:ext cx="1175374" cy="78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04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 err="1"/>
              <a:t>Joniškis</a:t>
            </a:r>
            <a:r>
              <a:rPr lang="en-US" b="1" dirty="0"/>
              <a:t> </a:t>
            </a:r>
            <a:r>
              <a:rPr lang="en-US" b="1" dirty="0" err="1"/>
              <a:t>Aušra</a:t>
            </a:r>
            <a:r>
              <a:rPr lang="en-US" b="1" dirty="0"/>
              <a:t> </a:t>
            </a:r>
            <a:r>
              <a:rPr lang="en-US" b="1" dirty="0" smtClean="0"/>
              <a:t>Gymnasium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251520" y="2666254"/>
            <a:ext cx="3766192" cy="2838056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really appreciated the </a:t>
            </a:r>
            <a:r>
              <a:rPr lang="en-US" dirty="0" smtClean="0"/>
              <a:t>building and </a:t>
            </a:r>
            <a:r>
              <a:rPr lang="en-US" dirty="0"/>
              <a:t>the activities carried out, having fun and getting to know many students.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Joniškio &quot;Aušros&quot; gimnazija - Info.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896" y="1844824"/>
            <a:ext cx="3983038" cy="224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25080"/>
            <a:ext cx="3029846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414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JONISKIS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174975" y="1844824"/>
            <a:ext cx="8808913" cy="3534144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city is </a:t>
            </a:r>
            <a:r>
              <a:rPr lang="en-US" dirty="0" smtClean="0"/>
              <a:t>quite </a:t>
            </a:r>
            <a:r>
              <a:rPr lang="en-US" dirty="0"/>
              <a:t>small </a:t>
            </a:r>
            <a:r>
              <a:rPr lang="en-US" dirty="0" smtClean="0"/>
              <a:t>and the buildings are </a:t>
            </a:r>
            <a:r>
              <a:rPr lang="en-US" dirty="0"/>
              <a:t>isolated, not very crowded but with beautiful </a:t>
            </a:r>
            <a:r>
              <a:rPr lang="en-US" dirty="0" smtClean="0"/>
              <a:t>typical </a:t>
            </a:r>
            <a:r>
              <a:rPr lang="en-US" dirty="0" smtClean="0"/>
              <a:t>landscapes but is very different from own and flat.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Joniskis Lankytinos vie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01619"/>
            <a:ext cx="2899023" cy="217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Joniškis – Vikiped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32456"/>
            <a:ext cx="2846584" cy="214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1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BASKETBALL </a:t>
            </a:r>
            <a:r>
              <a:rPr lang="en-US" dirty="0" smtClean="0"/>
              <a:t>MUSEUM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301752" y="2420888"/>
            <a:ext cx="4270248" cy="3678160"/>
          </a:xfrm>
        </p:spPr>
        <p:txBody>
          <a:bodyPr/>
          <a:lstStyle/>
          <a:p>
            <a:r>
              <a:rPr lang="en-US" dirty="0"/>
              <a:t>The basketball museum amazed and interested us, we were able to see different signed objects and </a:t>
            </a:r>
            <a:r>
              <a:rPr lang="en-US" dirty="0" smtClean="0"/>
              <a:t>we took som</a:t>
            </a:r>
            <a:r>
              <a:rPr lang="en-US" dirty="0" smtClean="0"/>
              <a:t>e beautiful </a:t>
            </a:r>
            <a:r>
              <a:rPr lang="en-US" dirty="0" smtClean="0"/>
              <a:t>pictures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Joniskis Basketball Museum - All You Need to Know BEFORE You 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6576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38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VILNIUS</a:t>
            </a:r>
            <a:endParaRPr lang="en-US" sz="40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2830088" cy="4572000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visited </a:t>
            </a:r>
            <a:r>
              <a:rPr lang="en-US" dirty="0" smtClean="0"/>
              <a:t>Vilnius, we </a:t>
            </a:r>
            <a:r>
              <a:rPr lang="en-US" dirty="0"/>
              <a:t>particularly liked the castle on the hill which amazed us with a breathtaking </a:t>
            </a:r>
            <a:r>
              <a:rPr lang="en-US" dirty="0" smtClean="0"/>
              <a:t>view.</a:t>
            </a:r>
            <a:endParaRPr lang="en-US" dirty="0"/>
          </a:p>
        </p:txBody>
      </p:sp>
      <p:pic>
        <p:nvPicPr>
          <p:cNvPr id="2051" name="Picture 3" descr="Torre di Gediminas del castello superiore – Walkable Vilni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5421188" cy="357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523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SWAMP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301752" y="2780928"/>
            <a:ext cx="4414264" cy="331812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swamp amazed us a lot for the magnificent landscape it gave us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A unique swamp in Lithuania - Čepkeliai Mar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00" y="2420888"/>
            <a:ext cx="4058844" cy="30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881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NARYSKINAS PALACE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323528" y="2310000"/>
            <a:ext cx="3694184" cy="3246112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were able to try a typical Lithuanian </a:t>
            </a:r>
            <a:r>
              <a:rPr lang="en-US" dirty="0" smtClean="0"/>
              <a:t>dish ‘dumpling’ </a:t>
            </a:r>
            <a:r>
              <a:rPr lang="en-US" dirty="0"/>
              <a:t>that we liked a </a:t>
            </a:r>
            <a:r>
              <a:rPr lang="en-US" dirty="0" smtClean="0"/>
              <a:t>lot.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Naryškino rūmai / Naryshkin Palace - ŽYDŲ KULTŪRoS DIENOS žAGARĖJE Jewish  Culture Days in Zag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33623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93096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260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RIGA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373760" y="2636912"/>
            <a:ext cx="3118120" cy="4572000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visited Riga and enjoyed the variety of buildings very much.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Riga - Capital of Latvia | Attraction | Adventure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32856"/>
            <a:ext cx="5328592" cy="299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003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sto">
  <a:themeElements>
    <a:clrScheme name="Miest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st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est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75</TotalTime>
  <Words>177</Words>
  <Application>Microsoft Office PowerPoint</Application>
  <PresentationFormat>Demonstracija ekrane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9" baseType="lpstr">
      <vt:lpstr>Miesto</vt:lpstr>
      <vt:lpstr>Joniškis Mobility Conclusion</vt:lpstr>
      <vt:lpstr> Joniškis Aušra Gymnasium</vt:lpstr>
      <vt:lpstr>JONISKIS</vt:lpstr>
      <vt:lpstr>BASKETBALL MUSEUM</vt:lpstr>
      <vt:lpstr>VILNIUS</vt:lpstr>
      <vt:lpstr>SWAMP</vt:lpstr>
      <vt:lpstr>NARYSKINAS PALACE</vt:lpstr>
      <vt:lpstr>RIGA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Joniškis Mobility Conclusion</dc:title>
  <dc:creator>109 technologijos</dc:creator>
  <cp:lastModifiedBy>109 technologijos</cp:lastModifiedBy>
  <cp:revision>14</cp:revision>
  <dcterms:created xsi:type="dcterms:W3CDTF">2022-10-27T06:24:46Z</dcterms:created>
  <dcterms:modified xsi:type="dcterms:W3CDTF">2022-10-27T07:42:03Z</dcterms:modified>
</cp:coreProperties>
</file>