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6174-29F4-471D-934D-61CDABEA7FD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FE35F-46C0-427E-8A6E-21CA84ED5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ERASMUS+ NOMOPRHE</a:t>
            </a:r>
            <a:br>
              <a:rPr lang="en-US" dirty="0" smtClean="0"/>
            </a:br>
            <a:r>
              <a:rPr lang="en-US" dirty="0" smtClean="0"/>
              <a:t>Sport activities-Answer to a </a:t>
            </a:r>
            <a:r>
              <a:rPr lang="en-US" dirty="0" err="1" smtClean="0"/>
              <a:t>healty</a:t>
            </a:r>
            <a:r>
              <a:rPr lang="en-US" dirty="0" smtClean="0"/>
              <a:t> lifestyle</a:t>
            </a:r>
            <a:br>
              <a:rPr lang="en-US" dirty="0" smtClean="0"/>
            </a:br>
            <a:r>
              <a:rPr lang="en-US" dirty="0" smtClean="0"/>
              <a:t>Nothing is more precious than </a:t>
            </a:r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6400800" cy="2376264"/>
          </a:xfrm>
        </p:spPr>
        <p:txBody>
          <a:bodyPr/>
          <a:lstStyle/>
          <a:p>
            <a:r>
              <a:rPr lang="en-US" dirty="0" err="1" smtClean="0"/>
              <a:t>Liceul</a:t>
            </a:r>
            <a:r>
              <a:rPr lang="en-US" dirty="0" smtClean="0"/>
              <a:t> Gheorghe </a:t>
            </a:r>
            <a:r>
              <a:rPr lang="en-US" dirty="0" err="1" smtClean="0"/>
              <a:t>Tatarescu</a:t>
            </a:r>
            <a:r>
              <a:rPr lang="en-US" dirty="0" smtClean="0"/>
              <a:t> </a:t>
            </a:r>
            <a:r>
              <a:rPr lang="en-US" dirty="0" err="1" smtClean="0"/>
              <a:t>Rovinari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1311652" cy="971674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2844795" cy="80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 descr="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4501"/>
            <a:ext cx="4040188" cy="3032036"/>
          </a:xfrm>
        </p:spPr>
      </p:pic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ubstituent conținut 7" descr="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 descr="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ubstituent conținut 7" descr="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1086" y="2174875"/>
            <a:ext cx="2969653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Walkings</a:t>
            </a:r>
            <a:r>
              <a:rPr lang="en-US" dirty="0" smtClean="0"/>
              <a:t> in the forests</a:t>
            </a:r>
            <a:endParaRPr lang="en-US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 descr="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ubstituent conținut 7" descr="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 descr="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63524" y="2174875"/>
            <a:ext cx="2227539" cy="3951288"/>
          </a:xfrm>
        </p:spPr>
      </p:pic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ubstituent conținut 7" descr="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31186" y="2174875"/>
            <a:ext cx="1869453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Weekends</a:t>
            </a:r>
            <a:endParaRPr lang="en-US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 descr="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65994" y="2174875"/>
            <a:ext cx="2222600" cy="3951288"/>
          </a:xfrm>
        </p:spPr>
      </p:pic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ubstituent conținut 7" descr="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OINA-Romanian National Sport</a:t>
            </a:r>
            <a:endParaRPr lang="en-US" dirty="0"/>
          </a:p>
        </p:txBody>
      </p:sp>
      <p:pic>
        <p:nvPicPr>
          <p:cNvPr id="4" name="Substituent conținut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68525"/>
            <a:ext cx="8229600" cy="3789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OINA-Romania National Sport</a:t>
            </a:r>
            <a:endParaRPr lang="en-US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Substituent conținut 9" descr="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pic>
        <p:nvPicPr>
          <p:cNvPr id="9" name="Substituent conținut 8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football teams</a:t>
            </a:r>
            <a:endParaRPr lang="en-US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 descr="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ubstituent conținut 7" descr="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3253" y="2174875"/>
            <a:ext cx="2965319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4501"/>
            <a:ext cx="4040188" cy="3032036"/>
          </a:xfrm>
        </p:spPr>
      </p:pic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Substituent conținut 9" descr="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Trips to national heritage culture</a:t>
            </a:r>
            <a:endParaRPr lang="en-US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 descr="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ubstituent conținut 7" descr="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 descr="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ubstituent conținut 7" descr="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29801"/>
            <a:ext cx="4041775" cy="3041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 descr="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65994" y="2174875"/>
            <a:ext cx="2222600" cy="3951288"/>
          </a:xfrm>
        </p:spPr>
      </p:pic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ubstituent conținut 7" descr="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 descr="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ubstituent conținut 7" descr="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Temă Office</vt:lpstr>
      <vt:lpstr>ERASMUS+ NOMOPRHE Sport activities-Answer to a healty lifestyle Nothing is more precious than health</vt:lpstr>
      <vt:lpstr>OINA-Romanian National Sport</vt:lpstr>
      <vt:lpstr>OINA-Romania National Sport</vt:lpstr>
      <vt:lpstr>Our football teams</vt:lpstr>
      <vt:lpstr>PowerPoint Presentation</vt:lpstr>
      <vt:lpstr>Trips to national heritage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Walkings in the forests</vt:lpstr>
      <vt:lpstr>PowerPoint Presentation</vt:lpstr>
      <vt:lpstr>Culture Weekends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RARES</dc:creator>
  <cp:lastModifiedBy>User</cp:lastModifiedBy>
  <cp:revision>6</cp:revision>
  <dcterms:created xsi:type="dcterms:W3CDTF">2023-09-30T08:27:04Z</dcterms:created>
  <dcterms:modified xsi:type="dcterms:W3CDTF">2023-10-19T16:58:16Z</dcterms:modified>
</cp:coreProperties>
</file>