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270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98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38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39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94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53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68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A8E2-7472-4C3B-8234-E2BF50F98F44}" type="slidenum">
              <a:rPr lang="it-IT" noProof="0" smtClean="0"/>
              <a:pPr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0356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57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A8E2-7472-4C3B-8234-E2BF50F98F44}" type="slidenum">
              <a:rPr lang="it-IT" noProof="0" smtClean="0"/>
              <a:pPr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5309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76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2" name="Google Shape;22;p20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31" name="Google Shape;31;p2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didascalia">
  <p:cSld name="Titolo e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02" name="Google Shape;102;p3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10" name="Google Shape;110;p3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/>
          </a:p>
        </p:txBody>
      </p:sp>
      <p:sp>
        <p:nvSpPr>
          <p:cNvPr id="111" name="Google Shape;111;p31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/>
          </a:p>
        </p:txBody>
      </p:sp>
      <p:cxnSp>
        <p:nvCxnSpPr>
          <p:cNvPr id="112" name="Google Shape;112;p3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26" name="Google Shape;126;p3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/>
          </a:p>
        </p:txBody>
      </p:sp>
      <p:sp>
        <p:nvSpPr>
          <p:cNvPr id="127" name="Google Shape;127;p3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"</a:t>
            </a:r>
            <a:endParaRPr/>
          </a:p>
        </p:txBody>
      </p:sp>
      <p:cxnSp>
        <p:nvCxnSpPr>
          <p:cNvPr id="128" name="Google Shape;128;p3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36" name="Google Shape;136;p3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43" name="Google Shape;143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50" name="Google Shape;150;p3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49" name="Google Shape;49;p23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67" name="Google Shape;67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73" name="Google Shape;73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9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9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ressbooks.bccampus.ca/nutr1100/chapter/introduction-2/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kewgee/4033294775" TargetMode="Externa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eathe.ersjournals.com/content/12/1/97.full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2396262" y="1579675"/>
            <a:ext cx="7048800" cy="3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83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it-IT" sz="4000" b="1"/>
              <a:t>POLO TECNICO FERMI GADDA- NAPLES</a:t>
            </a:r>
            <a:r>
              <a:rPr lang="it-IT"/>
              <a:t/>
            </a:r>
            <a:br>
              <a:rPr lang="it-IT"/>
            </a:br>
            <a:r>
              <a:rPr lang="it-IT" sz="2800" b="1"/>
              <a:t>School Survey</a:t>
            </a:r>
            <a:r>
              <a:rPr lang="it-IT" sz="2800"/>
              <a:t/>
            </a:r>
            <a:br>
              <a:rPr lang="it-IT" sz="2800"/>
            </a:br>
            <a:r>
              <a:rPr lang="it-IT" sz="2400"/>
              <a:t>with the cooperation of all students</a:t>
            </a:r>
            <a:r>
              <a:rPr lang="it-IT"/>
              <a:t/>
            </a:r>
            <a:br>
              <a:rPr lang="it-IT"/>
            </a:br>
            <a:endParaRPr sz="3600"/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3638549" y="4025900"/>
            <a:ext cx="5869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it-IT" sz="4000" b="1"/>
              <a:t>Erasmus+ KA210 PROJECT</a:t>
            </a:r>
            <a:br>
              <a:rPr lang="it-IT" sz="4000" b="1"/>
            </a:br>
            <a:r>
              <a:rPr lang="it-IT" sz="4000" b="1"/>
              <a:t>“NOTHING IS MORE PRECIOUS</a:t>
            </a:r>
            <a:br>
              <a:rPr lang="it-IT" sz="4000" b="1"/>
            </a:br>
            <a:r>
              <a:rPr lang="it-IT" sz="4000" b="1"/>
              <a:t>THAN HEALTH”</a:t>
            </a:r>
            <a:endParaRPr/>
          </a:p>
          <a:p>
            <a:pPr marL="0" lvl="0" indent="0" algn="ctr" rtl="0">
              <a:spcBef>
                <a:spcPts val="837"/>
              </a:spcBef>
              <a:spcAft>
                <a:spcPts val="0"/>
              </a:spcAft>
              <a:buSzPct val="96599"/>
              <a:buNone/>
            </a:pPr>
            <a:r>
              <a:rPr lang="it-IT"/>
              <a:t/>
            </a:r>
            <a:br>
              <a:rPr lang="it-IT"/>
            </a:br>
            <a:r>
              <a:rPr lang="it-IT" sz="2500" b="1"/>
              <a:t>POLO-TECNICO FERMI-GADDA</a:t>
            </a:r>
            <a:br>
              <a:rPr lang="it-IT" sz="2500" b="1"/>
            </a:br>
            <a:r>
              <a:rPr lang="it-IT" sz="2500" b="1"/>
              <a:t>NAPLES ITALY</a:t>
            </a:r>
            <a:endParaRPr sz="2500" b="1"/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" y="5610595"/>
            <a:ext cx="2171700" cy="115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7475" y="152279"/>
            <a:ext cx="1600200" cy="125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75" y="176213"/>
            <a:ext cx="16954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 descr="Immagine che contiene piazz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1775" y="5791200"/>
            <a:ext cx="1371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0128" y="0"/>
            <a:ext cx="3359929" cy="176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828800"/>
            <a:ext cx="2093576" cy="371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47738" y="1922583"/>
            <a:ext cx="2444262" cy="3259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623" y="156636"/>
            <a:ext cx="5418804" cy="360265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solidFill>
                <a:srgbClr val="A7DDC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929008" y="3620023"/>
            <a:ext cx="712069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TO ALL THE STUDENTS AND TEACHERS WHO TOOK PART IN THIS SURVEY!  </a:t>
            </a:r>
            <a:endParaRPr sz="4400" b="1" cap="none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975" y="1413263"/>
            <a:ext cx="9534525" cy="403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0646" y="3244241"/>
            <a:ext cx="5134941" cy="288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8844" y="2897888"/>
            <a:ext cx="1834180" cy="151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5" y="1109033"/>
            <a:ext cx="10287000" cy="463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443" y="3399692"/>
            <a:ext cx="2737434" cy="272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75" y="1147235"/>
            <a:ext cx="10391775" cy="462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75" y="4346200"/>
            <a:ext cx="2642272" cy="17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919683"/>
            <a:ext cx="10325100" cy="50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100" y="681675"/>
            <a:ext cx="3356700" cy="16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-94399" y="6858000"/>
            <a:ext cx="114898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t-IT"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Unknown Author is licensed under </a:t>
            </a:r>
            <a:r>
              <a:rPr lang="it-IT" sz="900" b="0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CCB5FF32-03CB-9F11-507E-0F3AB4749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13794"/>
            <a:ext cx="10477500" cy="443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46BF6F-A2EE-5B86-7A94-66D9031C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409353" y="515815"/>
            <a:ext cx="3188677" cy="2391508"/>
          </a:xfrm>
          <a:prstGeom prst="rect">
            <a:avLst/>
          </a:prstGeom>
          <a:effectLst>
            <a:glow rad="673100">
              <a:schemeClr val="bg2">
                <a:alpha val="76000"/>
              </a:schemeClr>
            </a:glow>
            <a:softEdge rad="165100"/>
          </a:effectLst>
        </p:spPr>
      </p:pic>
      <p:sp>
        <p:nvSpPr>
          <p:cNvPr id="4" name="CasellaDiTesto 3"/>
          <p:cNvSpPr txBox="1"/>
          <p:nvPr/>
        </p:nvSpPr>
        <p:spPr>
          <a:xfrm>
            <a:off x="1132114" y="1567543"/>
            <a:ext cx="2873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32114" y="1505988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5)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769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03853"/>
            <a:ext cx="10525125" cy="445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0100" y="649025"/>
            <a:ext cx="1790700" cy="19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166947" y="1561989"/>
            <a:ext cx="3570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27908" y="1500434"/>
            <a:ext cx="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6)</a:t>
            </a:r>
            <a:endParaRPr lang="it-IT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F21DC1DD-9CA9-AFE5-3419-885526EF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289820"/>
            <a:ext cx="10115550" cy="4278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36243C-5BE5-E391-FDEF-805CFED34B3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49326" y="3861828"/>
            <a:ext cx="1865164" cy="2484297"/>
          </a:xfrm>
          <a:prstGeom prst="rect">
            <a:avLst/>
          </a:prstGeom>
          <a:effectLst>
            <a:glow rad="38100">
              <a:schemeClr val="bg1">
                <a:alpha val="65000"/>
              </a:schemeClr>
            </a:glow>
            <a:softEdge rad="889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297577" y="1605242"/>
            <a:ext cx="4005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17592" y="1574464"/>
            <a:ext cx="53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7)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65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70545"/>
            <a:ext cx="10210800" cy="431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0877" y="3048000"/>
            <a:ext cx="1785299" cy="27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288869" y="1584960"/>
            <a:ext cx="426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97578" y="1554182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8)</a:t>
            </a:r>
            <a:endParaRPr lang="it-IT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olog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</Words>
  <Application>Microsoft Office PowerPoint</Application>
  <PresentationFormat>Widescreen</PresentationFormat>
  <Paragraphs>12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Biologico</vt:lpstr>
      <vt:lpstr>POLO TECNICO FERMI GADDA- NAPLES School Survey with the cooperation of all students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 TECNICO FERMI GADDA- NAPLES School Survey with the cooperation of all students</dc:title>
  <dc:creator>Loredana</dc:creator>
  <cp:lastModifiedBy>HP</cp:lastModifiedBy>
  <cp:revision>5</cp:revision>
  <dcterms:modified xsi:type="dcterms:W3CDTF">2023-10-01T18:29:25Z</dcterms:modified>
</cp:coreProperties>
</file>