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526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8904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582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413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32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81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8942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845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7788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11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4864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815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3208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9348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0523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0978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5694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916087-392C-4F29-A1E3-3A9690B758C6}" type="datetimeFigureOut">
              <a:rPr lang="ro-RO" smtClean="0"/>
              <a:t>26.04.2023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7C89-19E8-4405-9CEC-73C5CBE1777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7669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529C-8B8E-5B16-AA1A-CBB19FC09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759" y="213803"/>
            <a:ext cx="8825658" cy="3329581"/>
          </a:xfrm>
        </p:spPr>
        <p:txBody>
          <a:bodyPr>
            <a:normAutofit/>
          </a:bodyPr>
          <a:lstStyle/>
          <a:p>
            <a:pPr algn="ctr"/>
            <a:r>
              <a:rPr lang="en-GB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addictions – causes and solutions</a:t>
            </a:r>
            <a:r>
              <a:rPr lang="en-GB" dirty="0"/>
              <a:t>.</a:t>
            </a: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EFAA4-A56E-DA3F-3DFA-DB5C233E5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450" y="3683331"/>
            <a:ext cx="5149049" cy="27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9C3D-122A-50B2-B0DE-CD245557E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609" y="623021"/>
            <a:ext cx="8825658" cy="332958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smartphone use with something you value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1BDA5-1EA9-5888-5950-F6BA2A793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9741B-97ED-BE21-69AC-C63D934C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51" y="4259679"/>
            <a:ext cx="2895600" cy="158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32DBFC-6F3C-15E2-AD99-F5728D75B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096" y="4161255"/>
            <a:ext cx="2669127" cy="17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8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D5B91-6D4D-6E1A-ADBC-D40B127D9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812" y="2159863"/>
            <a:ext cx="8264253" cy="2538274"/>
          </a:xfrm>
        </p:spPr>
        <p:txBody>
          <a:bodyPr/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was done by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Dziugas,Francesco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Manna,Stefonie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Gheorghe,Tomescu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Sorina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-Valentina </a:t>
            </a:r>
            <a:b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Serban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Cristi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Adrian</a:t>
            </a:r>
            <a:endParaRPr lang="ro-RO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5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Advocacy: Making Erasmus+ more inclusive - European Disability Forum">
            <a:extLst>
              <a:ext uri="{FF2B5EF4-FFF2-40B4-BE49-F238E27FC236}">
                <a16:creationId xmlns:a16="http://schemas.microsoft.com/office/drawing/2014/main" id="{1C59D1BA-461F-74BE-A2AE-47360F9965B9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778704" y="506767"/>
            <a:ext cx="10634591" cy="33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technology addiction?</a:t>
            </a:r>
            <a:endParaRPr lang="ro-RO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B1992-4A08-71E2-0BD1-362AA2C26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230" y="2105202"/>
            <a:ext cx="8166599" cy="3940491"/>
          </a:xfrm>
        </p:spPr>
        <p:txBody>
          <a:bodyPr>
            <a:normAutofit fontScale="40000" lnSpcReduction="20000"/>
          </a:bodyPr>
          <a:lstStyle/>
          <a:p>
            <a:r>
              <a:rPr lang="en-US" sz="9800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Technology addiction can be defined as frequent and obsessive technology-related behavior increasingly practiced despite negative consequences to the user of the technology</a:t>
            </a:r>
            <a:endParaRPr lang="ro-RO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32" name="Picture 8" descr="Technology Addiction is a Very Real, Very Scary Thing - Dresner Group Blog  | Baltimore, Bel Air &amp; Columbia, MD | Dresner Group">
            <a:extLst>
              <a:ext uri="{FF2B5EF4-FFF2-40B4-BE49-F238E27FC236}">
                <a16:creationId xmlns:a16="http://schemas.microsoft.com/office/drawing/2014/main" id="{1B917BA4-24DA-D8F7-BB69-FC5F954AD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106" y="2105202"/>
            <a:ext cx="3329581" cy="33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6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0278A2-67A5-E7DB-0D6B-0B5B70EEE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233" y="113113"/>
            <a:ext cx="10016971" cy="1697931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>
              <a:latin typeface="Arial Narrow" panose="020B06060202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800" dirty="0">
              <a:latin typeface="Arial Narrow" panose="020B0606020202030204" pitchFamily="34" charset="0"/>
            </a:endParaRPr>
          </a:p>
          <a:p>
            <a:r>
              <a:rPr lang="en-GB" sz="22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sz="222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thinks that causes technology addiction</a:t>
            </a:r>
            <a:r>
              <a:rPr lang="en-GB" sz="2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2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and computers games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smartphones and tablets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14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  <a:endParaRPr lang="en-GB" sz="14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14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endParaRPr lang="en-GB" sz="14400" b="1" i="0" dirty="0">
              <a:solidFill>
                <a:srgbClr val="303E4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4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45917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EDD9-7860-ECA2-5DE8-198C985BC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2408" y="301842"/>
            <a:ext cx="8825658" cy="3329581"/>
          </a:xfrm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and computer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AE200-A3F9-1D58-2876-9D4EA8A56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706" y="3744485"/>
            <a:ext cx="8825658" cy="86142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technology addiction is known as a gaming disorder and is the compulsive use of video games or smartphone applications.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31922-6CE7-5503-FB5F-4E9DEED0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95" y="4454699"/>
            <a:ext cx="3151573" cy="21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3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2329-DCCB-549B-933A-84346EA61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487" y="415829"/>
            <a:ext cx="8825658" cy="3329581"/>
          </a:xfrm>
        </p:spPr>
        <p:txBody>
          <a:bodyPr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Smartphones and tablets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B5B4C-214B-6C83-8843-07752856C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8019" y="3699127"/>
            <a:ext cx="8825658" cy="8614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devices are mobile, allowing for easy and regular access to the internet and various applications.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9D6284-E0BA-00BD-C031-058E345F3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342" y="4724213"/>
            <a:ext cx="3422064" cy="191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3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05E4-1B55-A988-4ACE-DD1195C84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774" y="390160"/>
            <a:ext cx="8521705" cy="3038840"/>
          </a:xfrm>
        </p:spPr>
        <p:txBody>
          <a:bodyPr/>
          <a:lstStyle/>
          <a:p>
            <a:pPr algn="ctr"/>
            <a:r>
              <a:rPr lang="ro-RO" b="1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 Media</a:t>
            </a:r>
            <a:endParaRPr lang="ro-RO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48D4C-F032-0F54-7F89-AE83F1C35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753" y="3747570"/>
            <a:ext cx="8825658" cy="861420"/>
          </a:xfrm>
        </p:spPr>
        <p:txBody>
          <a:bodyPr/>
          <a:lstStyle/>
          <a:p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YouTube, Facebook, Twitter, Instagram, and Snapchat are examples of these individualized portals of information</a:t>
            </a:r>
            <a:r>
              <a:rPr lang="en-US" b="0" i="0" dirty="0">
                <a:solidFill>
                  <a:srgbClr val="303E4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552B9-5231-1138-C4A3-780EAD9AD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374" y="4608990"/>
            <a:ext cx="3084230" cy="20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3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D5AB-ACA0-6848-95BD-C6F0B95F2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344" y="438409"/>
            <a:ext cx="8825658" cy="3329581"/>
          </a:xfrm>
        </p:spPr>
        <p:txBody>
          <a:bodyPr/>
          <a:lstStyle/>
          <a:p>
            <a:pPr algn="ctr"/>
            <a:r>
              <a:rPr lang="ro-RO" b="1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endParaRPr lang="ro-RO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336B4-E459-EE39-301B-9D66EECCD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264" y="3978389"/>
            <a:ext cx="8825658" cy="86142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303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use disorder is the most common form of technology addiction.  This is usually seen with excessive online activity from social media, web searches, and constant use of smartphone</a:t>
            </a:r>
            <a:r>
              <a:rPr lang="en-US" dirty="0">
                <a:solidFill>
                  <a:srgbClr val="303E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57096-F133-407D-D5C1-2A23A874E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205" y="4839809"/>
            <a:ext cx="3313776" cy="18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3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FDDB-3489-694F-98D0-41A85A066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for technology addiction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B7941-2931-A339-6076-37C9094C41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8046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C621-4C99-2E65-B0AA-3D80D1911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0" i="0" dirty="0">
                <a:solidFill>
                  <a:schemeClr val="tx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Turn off push notifications</a:t>
            </a:r>
            <a:endParaRPr lang="ro-RO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67B93-848E-F57B-8754-D77D8DD66F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485AE-B1EA-991E-F1CE-9B21F67BB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818" y="3429000"/>
            <a:ext cx="3346882" cy="33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01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</TotalTime>
  <Words>187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Century Gothic</vt:lpstr>
      <vt:lpstr>Times New Roman</vt:lpstr>
      <vt:lpstr>Wingdings 3</vt:lpstr>
      <vt:lpstr>Ion</vt:lpstr>
      <vt:lpstr>Technology addictions – causes and solutions.</vt:lpstr>
      <vt:lpstr>What is technology addiction?</vt:lpstr>
      <vt:lpstr>PowerPoint Presentation</vt:lpstr>
      <vt:lpstr>Video and computer games</vt:lpstr>
      <vt:lpstr>Smartphones and tablets</vt:lpstr>
      <vt:lpstr>Social Media</vt:lpstr>
      <vt:lpstr>Internet</vt:lpstr>
      <vt:lpstr>Solutions for technology addiction</vt:lpstr>
      <vt:lpstr>Turn off push notifications</vt:lpstr>
      <vt:lpstr>Replace smartphone use with something you value</vt:lpstr>
      <vt:lpstr>Project was done by: Dziugas,Francesco Manna,Stefonie Gheorghe,Tomescu Sorina-Valentina  Serban Cristi Adrian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addictions – causes and solutions.</dc:title>
  <dc:creator>User</dc:creator>
  <cp:lastModifiedBy>User</cp:lastModifiedBy>
  <cp:revision>1</cp:revision>
  <dcterms:created xsi:type="dcterms:W3CDTF">2023-04-24T09:58:08Z</dcterms:created>
  <dcterms:modified xsi:type="dcterms:W3CDTF">2023-04-26T06:45:23Z</dcterms:modified>
</cp:coreProperties>
</file>