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2EBD-4208-CCC1-081E-A30849BEE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5A9B5-7D29-3D94-E391-11E7F1CFF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3D959-278A-6C79-C586-2397593D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896FB-8620-1778-66A1-805CB827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A63DE-CB9B-4DB8-6FC3-07F3C3C1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176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9BB24-7CD4-6A79-31EF-6A9A7746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55530-B7A6-4B87-D29A-4FAC710E6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9ABA3-4FCB-5C3F-6B77-B79101847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886D-66AA-0BEC-DAD6-A3CEAFEE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EBAD9-156D-1A16-B3AA-5E4F1EBC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440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673AC-65D5-2FA3-4B7B-E07F8A39E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ADA20-80FE-8C99-7192-FF1297E28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98A8A-80DE-1424-B1B2-8558DB80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21181-4311-501B-A487-3760DD6F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F05CC-6DAF-5E9A-2167-AB3F6844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400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3632-BB1E-1A73-614E-C0BDEC59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E16F9-3948-FB34-7410-AA4218E2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56FDC-74E2-D66A-8C7A-38B96253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638A4-B5E8-3D50-BBC0-7636094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E63F-BF57-EE78-8007-93A4491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0594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BBC8-2E3F-F2C1-438D-A3B04890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220CD-8212-165A-8CCC-F909D06BA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474D8-CCBC-D37B-4A83-606CAD83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913D5-F73F-1763-969F-BC729647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C8A32-AF84-B278-DB90-8CD1E3E6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724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8661D-43B0-8603-7A49-6069C309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0A3A7-7B36-C2C6-9F43-98F19BF97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2B17A-745C-1DEF-9C22-BCEC7B1DD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FBDC3-7598-5601-2893-7AF6E8FB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653B1-97ED-88E7-C284-756FFF75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25435-CA09-2427-5F60-BB27EC8E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0993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202D-6A3B-234D-26CF-175CBE1A5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789FC-03FD-38D5-7F96-51A85D6DC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87D63-2887-A9D1-1221-3BBAC3B0E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45C73-DDB0-17F7-8C5A-8F7336EAE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D51E0-F036-F5E7-816B-17F3179E2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B7AD0-486F-15D8-50EC-058D0A07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42B65-6262-4C32-C454-0449683F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E1F11-7D3A-9171-DB0E-9DD199E4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404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1A8E-082E-10FD-E06A-35274039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682CA-2B7F-6BBC-97CA-DA0089AC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064B4-29C8-7607-B780-322952D6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168D2-5754-8D8D-C48E-D9D4BD8D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617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E4A2B-2A09-34C3-3546-B8FF478D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A7DE4-6D4D-71B2-9E4A-5E4868DF9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15439-C615-F9F8-C331-6B9EFEF7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6129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C4A6-48E9-782C-851B-98A271E7B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E7105-5DF7-0AA3-6241-64BC843E0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A3B55-5D5E-8CB0-6820-E51F499BB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1CAF6-E01C-D61A-F431-4A60678C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AD1C4-1C05-CAD3-2C7E-7B48E91C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3B9AB-A0BE-E668-6B9B-1D35A7E3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353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B163-A9A0-60F0-A15E-3F63F6B9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63DD0-DBF6-0467-9E10-F3F1779E1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E6543-0A8C-7237-5FDB-80D87F952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2F9B3-9D1B-86C7-82EE-7F2C7899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2CCF0-6312-7594-92FA-C2007E3D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79DA2-E6A4-16DB-9E8F-64B02BA7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0245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366D2-E57E-4A38-55D7-CCCCCD5F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FE78C-6523-E11D-FC1B-18A8C0A22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03718-56D2-FE47-34CE-5C2FB77C7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1E2F-5128-4C0D-B8F9-2E10DB390CE1}" type="datetimeFigureOut">
              <a:rPr lang="ro-RO" smtClean="0"/>
              <a:t>26.04.2023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88721-624B-0576-0B15-BB98D69A7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7FF7-9AD7-1A3E-B4C1-C34A38EB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F6A6B-A2C4-4153-BF53-A7A2C8D6C6F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04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A70D6-1D87-AB39-5C62-C47AD12B1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480290"/>
            <a:ext cx="11148291" cy="60128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o-RO" sz="2400" b="1" dirty="0"/>
          </a:p>
          <a:p>
            <a:pPr marL="0" indent="0">
              <a:buNone/>
            </a:pPr>
            <a:r>
              <a:rPr lang="ro-RO" sz="2400" b="1" dirty="0"/>
              <a:t>GUIDELINE FOR HEALTHY LIVING-HOW TO BE AWARE OF TECHNOLOGY ADDICTION</a:t>
            </a:r>
          </a:p>
          <a:p>
            <a:pPr marL="0" indent="0">
              <a:buNone/>
            </a:pPr>
            <a:endParaRPr lang="ro-RO" sz="2400" b="1" dirty="0"/>
          </a:p>
          <a:p>
            <a:endParaRPr lang="ro-RO" sz="2400" dirty="0"/>
          </a:p>
          <a:p>
            <a:r>
              <a:rPr lang="ro-RO" sz="2400" dirty="0"/>
              <a:t>Stay more active </a:t>
            </a:r>
          </a:p>
          <a:p>
            <a:r>
              <a:rPr lang="ro-RO" sz="2400" dirty="0"/>
              <a:t>Spend time with you friends and family </a:t>
            </a:r>
          </a:p>
          <a:p>
            <a:r>
              <a:rPr lang="ro-RO" sz="2400" dirty="0"/>
              <a:t>Spend time with yourself</a:t>
            </a:r>
          </a:p>
          <a:p>
            <a:r>
              <a:rPr lang="ro-RO" sz="2400" dirty="0"/>
              <a:t>Find new hobbies</a:t>
            </a:r>
          </a:p>
          <a:p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38796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2023-04-26T07:09:20Z</dcterms:created>
  <dcterms:modified xsi:type="dcterms:W3CDTF">2023-04-26T07:13:02Z</dcterms:modified>
</cp:coreProperties>
</file>