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6419F-7773-E6B7-D788-D8AFEAE414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58414C-A572-92A7-6851-607EA0BDA8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64E55-1C1B-0BCA-0F0F-078BFEA0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46CB-0235-432F-86EB-71ED1935A739}" type="datetimeFigureOut">
              <a:rPr lang="ro-RO" smtClean="0"/>
              <a:t>26.04.2023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BF7E4-ED7D-BEC8-A872-96D2325DC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ADFF7-E818-E9AA-D64C-2F5EFB6C9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B019-29B4-4D34-ACFF-89C490B823A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80438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AF28C-87DA-C7DF-9E62-734980EC6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3B93B4-C4AB-440F-7DBE-E9CF6BCE5B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5D90DC-B615-88AE-D762-1DF4811DB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46CB-0235-432F-86EB-71ED1935A739}" type="datetimeFigureOut">
              <a:rPr lang="ro-RO" smtClean="0"/>
              <a:t>26.04.2023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A2A26-B0E2-76BD-D0A9-98D8DBEE1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8153B5-6BB5-B300-9854-BFC622C71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B019-29B4-4D34-ACFF-89C490B823A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00757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E84D87-C44B-EEE9-D978-722346F0C7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6674B1-859A-B779-E3F8-4AFC6C59DC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343B04-6314-E368-4A9B-45C4EBB0C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46CB-0235-432F-86EB-71ED1935A739}" type="datetimeFigureOut">
              <a:rPr lang="ro-RO" smtClean="0"/>
              <a:t>26.04.2023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DBB9D-837F-0FFF-BC22-489F2CE6B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FDF1F2-8ED0-2ACF-B10D-A06A3C973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B019-29B4-4D34-ACFF-89C490B823A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73714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02BDF-4259-F73D-D5EE-35CA70216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0E614-429D-404B-81AE-562CCB0AE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1F166-3378-187B-4D12-2BE3F929E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46CB-0235-432F-86EB-71ED1935A739}" type="datetimeFigureOut">
              <a:rPr lang="ro-RO" smtClean="0"/>
              <a:t>26.04.2023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E1390-4C26-67C1-9AD5-DB14E0F95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21BD5-DB57-AB7F-BDE9-D1AC523B8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B019-29B4-4D34-ACFF-89C490B823A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28190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CC104-F72E-5B47-871B-1DF179420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E6E877-2D8C-A43D-920B-A41034A98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BE1D8-DB79-7E2D-E9F0-7A7B36833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46CB-0235-432F-86EB-71ED1935A739}" type="datetimeFigureOut">
              <a:rPr lang="ro-RO" smtClean="0"/>
              <a:t>26.04.2023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D1B5B-8C2E-613A-03BC-40D26F729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0F9B4-3E45-15B9-0971-7B19E9DD5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B019-29B4-4D34-ACFF-89C490B823A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4363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BAAE2-3BD8-6B15-5313-31F1B6880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0F60A-79D8-E31B-7C08-12904505C5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1CD183-2F8B-7C14-CE95-1AFDF9D9A7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FCC517-9BF3-2ED8-19B5-2F8F78926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46CB-0235-432F-86EB-71ED1935A739}" type="datetimeFigureOut">
              <a:rPr lang="ro-RO" smtClean="0"/>
              <a:t>26.04.2023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587F8-A109-2A21-EA0F-75C56D484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149B8E-07A8-A662-BA16-4DAA0BC57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B019-29B4-4D34-ACFF-89C490B823A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95025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0416C-CF10-C56D-E7B5-9D4608F94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BA07A6-694B-D01A-1E1F-FD4C87A1F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D4DFD2-9FE2-582E-BCDB-F42F6FBC4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EF9B6D-A9C9-0866-EC68-069811A9B7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A8127B-CEF7-9D64-2AFF-0F0C38F4D6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3FBAFF-3258-73B2-9AE1-1B7D907D1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46CB-0235-432F-86EB-71ED1935A739}" type="datetimeFigureOut">
              <a:rPr lang="ro-RO" smtClean="0"/>
              <a:t>26.04.2023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41DAE6-F657-6B13-843F-1AFB59EDB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24B789-71F6-644F-7431-936C78098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B019-29B4-4D34-ACFF-89C490B823A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4806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09D02-44CB-5231-BF70-4F451D874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6310F9-7E2A-E0D7-15FE-19A055A47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46CB-0235-432F-86EB-71ED1935A739}" type="datetimeFigureOut">
              <a:rPr lang="ro-RO" smtClean="0"/>
              <a:t>26.04.2023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44995-F386-E147-C335-4444F8ED9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0711B6-F27F-341C-988A-9CC0AF3BC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B019-29B4-4D34-ACFF-89C490B823A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45270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0A6227-AC85-DEF4-3067-16928F657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46CB-0235-432F-86EB-71ED1935A739}" type="datetimeFigureOut">
              <a:rPr lang="ro-RO" smtClean="0"/>
              <a:t>26.04.2023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DCBC2D-8664-615B-A05D-B65815E27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0C1056-15A1-D0D3-54B6-8478E86EF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B019-29B4-4D34-ACFF-89C490B823A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14567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E8E24-B454-D3CF-6494-2D5CDA5B5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189F6-A695-B085-F1B0-547A271B7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26B24F-0E03-7AD4-8E09-305C6755CD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7F488-09E8-FF8B-F78B-C90A40F73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46CB-0235-432F-86EB-71ED1935A739}" type="datetimeFigureOut">
              <a:rPr lang="ro-RO" smtClean="0"/>
              <a:t>26.04.2023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2B76F3-F360-DA34-0C99-D65E1731F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9EE771-5BF2-CA91-685E-D456BF4F2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B019-29B4-4D34-ACFF-89C490B823A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38905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AFC66-585A-A3A2-E793-A66A7DBDD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9D4A04-71FB-CE02-0C0F-1B2289B6ED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3B5AF3-CA40-08D2-3035-5C234BAD4E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91FA05-3FD7-25FD-3562-32F12356F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46CB-0235-432F-86EB-71ED1935A739}" type="datetimeFigureOut">
              <a:rPr lang="ro-RO" smtClean="0"/>
              <a:t>26.04.2023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BC4767-44F1-6CC5-5308-EA8901CB1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FF9C4E-6EC1-E851-FCC4-561195E54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B019-29B4-4D34-ACFF-89C490B823A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06942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CE0DEC-4E89-5F5D-CD4F-74615E6E0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C94F52-E570-8E54-6F99-93BFB6B4D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9BA75-776C-03B0-121B-7FDC3D287D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E46CB-0235-432F-86EB-71ED1935A739}" type="datetimeFigureOut">
              <a:rPr lang="ro-RO" smtClean="0"/>
              <a:t>26.04.2023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2BBCE-823C-E0F4-538F-041FEA6FD7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2D050-C168-5048-AEEC-185A8C36D5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FB019-29B4-4D34-ACFF-89C490B823A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32619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B2483-1DA0-10D6-895C-0245292AA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5" y="310718"/>
            <a:ext cx="11736279" cy="62587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</a:rPr>
              <a:t>    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</a:rPr>
              <a:t>       GUIDELINE FOR HEALTHY LIVING-HOW TO BE AWARE OF TECHNOLOGY ADDICTION</a:t>
            </a:r>
          </a:p>
          <a:p>
            <a:pPr marL="0" indent="0">
              <a:buNone/>
            </a:pPr>
            <a:endParaRPr lang="en-US" sz="2400" b="1" i="1" dirty="0"/>
          </a:p>
          <a:p>
            <a:pPr>
              <a:lnSpc>
                <a:spcPct val="150000"/>
              </a:lnSpc>
            </a:pPr>
            <a:r>
              <a:rPr lang="en-US" sz="2400" b="1" i="1" dirty="0"/>
              <a:t>Stay outside more then you usually do.</a:t>
            </a:r>
          </a:p>
          <a:p>
            <a:pPr>
              <a:lnSpc>
                <a:spcPct val="150000"/>
              </a:lnSpc>
            </a:pPr>
            <a:r>
              <a:rPr lang="en-US" sz="2400" b="1" i="1" dirty="0"/>
              <a:t>Spend more time with your family and friends.</a:t>
            </a:r>
          </a:p>
          <a:p>
            <a:pPr>
              <a:lnSpc>
                <a:spcPct val="150000"/>
              </a:lnSpc>
            </a:pPr>
            <a:r>
              <a:rPr lang="en-US" sz="2400" b="1" i="1" dirty="0"/>
              <a:t>Spend more time with yourself. </a:t>
            </a:r>
          </a:p>
          <a:p>
            <a:pPr>
              <a:lnSpc>
                <a:spcPct val="150000"/>
              </a:lnSpc>
            </a:pPr>
            <a:r>
              <a:rPr lang="en-US" sz="2400" b="1" i="1" dirty="0"/>
              <a:t>Find new things you like as hobbies.</a:t>
            </a:r>
          </a:p>
          <a:p>
            <a:pPr>
              <a:lnSpc>
                <a:spcPct val="150000"/>
              </a:lnSpc>
            </a:pPr>
            <a:r>
              <a:rPr lang="en-US" sz="2400" b="1" i="1" dirty="0"/>
              <a:t> Be more active in social life.</a:t>
            </a:r>
          </a:p>
          <a:p>
            <a:pPr marL="0" indent="0">
              <a:buNone/>
            </a:pPr>
            <a:endParaRPr lang="ro-RO" sz="2400" b="1" i="1" dirty="0"/>
          </a:p>
        </p:txBody>
      </p:sp>
    </p:spTree>
    <p:extLst>
      <p:ext uri="{BB962C8B-B14F-4D97-AF65-F5344CB8AC3E}">
        <p14:creationId xmlns:p14="http://schemas.microsoft.com/office/powerpoint/2010/main" val="4158835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51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2023-04-26T06:46:27Z</dcterms:created>
  <dcterms:modified xsi:type="dcterms:W3CDTF">2023-04-26T06:56:12Z</dcterms:modified>
</cp:coreProperties>
</file>