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0C3C4-1DE9-D944-3725-E49879A6B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/>
              <a:t>Advices</a:t>
            </a:r>
            <a:endParaRPr lang="ro-RO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7C413-7223-00A1-8579-662BF789D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400" dirty="0">
                <a:latin typeface="Google Sans"/>
              </a:rPr>
              <a:t>Spend more time by yourself or your friends</a:t>
            </a:r>
          </a:p>
          <a:p>
            <a:r>
              <a:rPr lang="ro-RO" sz="2400" dirty="0">
                <a:latin typeface="Google Sans"/>
              </a:rPr>
              <a:t>Dont take your phone to bed</a:t>
            </a:r>
          </a:p>
          <a:p>
            <a:r>
              <a:rPr lang="ro-RO" sz="2400" dirty="0">
                <a:latin typeface="Google Sans"/>
              </a:rPr>
              <a:t>Set screen time limit on your phone</a:t>
            </a:r>
          </a:p>
          <a:p>
            <a:r>
              <a:rPr lang="ro-RO" sz="2400" dirty="0">
                <a:latin typeface="Google Sans"/>
              </a:rPr>
              <a:t>Focus on your hobbies</a:t>
            </a:r>
          </a:p>
          <a:p>
            <a:r>
              <a:rPr lang="ro-RO" sz="2400" dirty="0">
                <a:latin typeface="Google Sans"/>
              </a:rPr>
              <a:t>Keep yourself busy and occupied</a:t>
            </a:r>
          </a:p>
          <a:p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491465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</TotalTime>
  <Words>31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Garamond</vt:lpstr>
      <vt:lpstr>Google Sans</vt:lpstr>
      <vt:lpstr>Organic</vt:lpstr>
      <vt:lpstr>Advices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Advices</dc:title>
  <dc:creator>User</dc:creator>
  <cp:lastModifiedBy>User</cp:lastModifiedBy>
  <cp:revision>1</cp:revision>
  <dcterms:created xsi:type="dcterms:W3CDTF">2023-04-26T07:11:59Z</dcterms:created>
  <dcterms:modified xsi:type="dcterms:W3CDTF">2023-04-26T07:15:25Z</dcterms:modified>
</cp:coreProperties>
</file>