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2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7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027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5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55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55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63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8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5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6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2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7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7567C-7E70-4B35-A070-9B34E05C6AD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0819B4-C8FB-4542-98EB-AF3C2C49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3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7371-ED3E-94AC-EA3B-7AE3A7555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Nothing Is More Precious Than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BAD9F-4875-8093-C95B-A3D90D8331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u="sng" dirty="0" err="1">
                <a:solidFill>
                  <a:schemeClr val="accent6"/>
                </a:solidFill>
              </a:rPr>
              <a:t>NoMoPre</a:t>
            </a:r>
            <a:endParaRPr lang="en-US" b="1" i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5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agramă a răspunsurilor din Formulare. Titlul întrebării: What are the clear signs of anorexia nervosa?. Numărul de răspunsuri: 111 răspunsuri.">
            <a:extLst>
              <a:ext uri="{FF2B5EF4-FFF2-40B4-BE49-F238E27FC236}">
                <a16:creationId xmlns:a16="http://schemas.microsoft.com/office/drawing/2014/main" id="{F091D8B7-A4F3-9A9D-2214-997B863A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6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iagramă a răspunsurilor din Formulare. Titlul întrebării: What are the consequences of eating disorders? (Several answers are possible). Numărul de răspunsuri: 111 răspunsuri.">
            <a:extLst>
              <a:ext uri="{FF2B5EF4-FFF2-40B4-BE49-F238E27FC236}">
                <a16:creationId xmlns:a16="http://schemas.microsoft.com/office/drawing/2014/main" id="{59C72553-A00D-A3D6-93BB-47E33A29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2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agramă a răspunsurilor din Formulare. Titlul întrebării: What do you think where people can get information about eating disorders?. Numărul de răspunsuri: 111 răspunsuri.">
            <a:extLst>
              <a:ext uri="{FF2B5EF4-FFF2-40B4-BE49-F238E27FC236}">
                <a16:creationId xmlns:a16="http://schemas.microsoft.com/office/drawing/2014/main" id="{94ED0DB5-DBD7-A514-6706-B1DBC6ED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1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iagramă a răspunsurilor din Formulare. Titlul întrebării: Do you think eating disorders are a serious problem?. Numărul de răspunsuri: 111 răspunsuri.">
            <a:extLst>
              <a:ext uri="{FF2B5EF4-FFF2-40B4-BE49-F238E27FC236}">
                <a16:creationId xmlns:a16="http://schemas.microsoft.com/office/drawing/2014/main" id="{7E0A29FD-3A38-B297-6B3B-FF8904BD2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9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iagramă a răspunsurilor din Formulare. Titlul întrebării:  Do you know where to go if you had anorexia or other eating disorders?. Numărul de răspunsuri: 111 răspunsuri.">
            <a:extLst>
              <a:ext uri="{FF2B5EF4-FFF2-40B4-BE49-F238E27FC236}">
                <a16:creationId xmlns:a16="http://schemas.microsoft.com/office/drawing/2014/main" id="{4C50732C-1717-5B6B-17BA-DC71D0F27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2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agramă a răspunsurilor din Formulare. Titlul întrebării: What emotions do you usually experience?&#10;&#10;&#10;&#10;&#10;I fell...... Numărul de răspunsuri: .">
            <a:extLst>
              <a:ext uri="{FF2B5EF4-FFF2-40B4-BE49-F238E27FC236}">
                <a16:creationId xmlns:a16="http://schemas.microsoft.com/office/drawing/2014/main" id="{5F9662C5-A1E1-B031-AF16-9587494B5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12192000" cy="44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4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iagramă a răspunsurilor din Formulare. Titlul întrebării: What do you think which preventive measures can help prevent eating disorders?. Numărul de răspunsuri: 111 răspunsuri.">
            <a:extLst>
              <a:ext uri="{FF2B5EF4-FFF2-40B4-BE49-F238E27FC236}">
                <a16:creationId xmlns:a16="http://schemas.microsoft.com/office/drawing/2014/main" id="{779144BA-F9EB-2AD1-EA58-6C45E9543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94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ă a răspunsurilor din Formulare. Titlul întrebării:  My age is …(ex: 17). Numărul de răspunsuri: 111 răspunsuri.">
            <a:extLst>
              <a:ext uri="{FF2B5EF4-FFF2-40B4-BE49-F238E27FC236}">
                <a16:creationId xmlns:a16="http://schemas.microsoft.com/office/drawing/2014/main" id="{46113C7C-E1EE-8637-EAE3-A956BA12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13"/>
            <a:ext cx="12192000" cy="6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6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ă a răspunsurilor din Formulare. Titlul întrebării:  Do you like your physical appearance?. Numărul de răspunsuri: 111 răspunsuri.">
            <a:extLst>
              <a:ext uri="{FF2B5EF4-FFF2-40B4-BE49-F238E27FC236}">
                <a16:creationId xmlns:a16="http://schemas.microsoft.com/office/drawing/2014/main" id="{6242D150-8D02-FAE4-D0B6-CF7121FB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188"/>
            <a:ext cx="12192000" cy="50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6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gramă a răspunsurilor din Formulare. Titlul întrebării: Would you like to change something in your appearance?&#10;. Numărul de răspunsuri: 111 răspunsuri.">
            <a:extLst>
              <a:ext uri="{FF2B5EF4-FFF2-40B4-BE49-F238E27FC236}">
                <a16:creationId xmlns:a16="http://schemas.microsoft.com/office/drawing/2014/main" id="{9D969022-CE64-2086-0F9B-C8D2C5FE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7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agramă a răspunsurilor din Formulare. Titlul întrebării: What would you like to change in your appearance? (Several answers are possible). Numărul de răspunsuri: 111 răspunsuri.">
            <a:extLst>
              <a:ext uri="{FF2B5EF4-FFF2-40B4-BE49-F238E27FC236}">
                <a16:creationId xmlns:a16="http://schemas.microsoft.com/office/drawing/2014/main" id="{BC4D635B-C9A1-E7AD-59C1-32AF5123D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538"/>
            <a:ext cx="12192000" cy="61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9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gramă a răspunsurilor din Formulare. Titlul întrebării:  What is better for losing weight and feeling good:. Numărul de răspunsuri: 111 răspunsuri.">
            <a:extLst>
              <a:ext uri="{FF2B5EF4-FFF2-40B4-BE49-F238E27FC236}">
                <a16:creationId xmlns:a16="http://schemas.microsoft.com/office/drawing/2014/main" id="{9E25DE4D-FEE3-DC20-86C3-688AF1B3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0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agramă a răspunsurilor din Formulare. Titlul întrebării: What eating disorders do you know? (Several answers are possible). Numărul de răspunsuri: 111 răspunsuri.">
            <a:extLst>
              <a:ext uri="{FF2B5EF4-FFF2-40B4-BE49-F238E27FC236}">
                <a16:creationId xmlns:a16="http://schemas.microsoft.com/office/drawing/2014/main" id="{B4E8EE91-6F57-6D1E-9EF6-E65DC8C8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2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agramă a răspunsurilor din Formulare. Titlul întrebării:  What do you think which methods are used to reduce weight in eating disorders?. Numărul de răspunsuri: 111 răspunsuri.">
            <a:extLst>
              <a:ext uri="{FF2B5EF4-FFF2-40B4-BE49-F238E27FC236}">
                <a16:creationId xmlns:a16="http://schemas.microsoft.com/office/drawing/2014/main" id="{DA6AAC2E-C213-C817-6BC1-F4AAB45D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9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iagramă a răspunsurilor din Formulare. Titlul întrebării:  What are the clear signs of bulimia nervosa?. Numărul de răspunsuri: 111 răspunsuri.">
            <a:extLst>
              <a:ext uri="{FF2B5EF4-FFF2-40B4-BE49-F238E27FC236}">
                <a16:creationId xmlns:a16="http://schemas.microsoft.com/office/drawing/2014/main" id="{EE224860-1E57-8D7D-5F54-3B0DE3AE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436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7</Words>
  <Application>Microsoft Office PowerPoint</Application>
  <PresentationFormat>Plačiaekranė</PresentationFormat>
  <Paragraphs>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7" baseType="lpstr">
      <vt:lpstr>Facet</vt:lpstr>
      <vt:lpstr>Nothing Is More Precious Than Health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Nothing Is More Precious Than Health</dc:title>
  <dc:creator>Grigore Togoe</dc:creator>
  <cp:lastModifiedBy>Vilma Mingailienė</cp:lastModifiedBy>
  <cp:revision>4</cp:revision>
  <dcterms:created xsi:type="dcterms:W3CDTF">2023-02-10T07:48:13Z</dcterms:created>
  <dcterms:modified xsi:type="dcterms:W3CDTF">2023-04-04T06:28:32Z</dcterms:modified>
</cp:coreProperties>
</file>