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64" r:id="rId5"/>
    <p:sldId id="263" r:id="rId6"/>
    <p:sldId id="259" r:id="rId7"/>
    <p:sldId id="262" r:id="rId8"/>
    <p:sldId id="265" r:id="rId9"/>
    <p:sldId id="266" r:id="rId10"/>
    <p:sldId id="267" r:id="rId11"/>
    <p:sldId id="270" r:id="rId12"/>
    <p:sldId id="271" r:id="rId13"/>
    <p:sldId id="261" r:id="rId14"/>
    <p:sldId id="272" r:id="rId15"/>
    <p:sldId id="269" r:id="rId16"/>
    <p:sldId id="260" r:id="rId17"/>
    <p:sldId id="268" r:id="rId18"/>
    <p:sldId id="273" r:id="rId19"/>
  </p:sldIdLst>
  <p:sldSz cx="12192000" cy="6858000"/>
  <p:notesSz cx="6858000" cy="9144000"/>
  <p:defaultTextStyle>
    <a:defPPr rtl="0"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D53D3C-F713-40D3-B05D-4BB0FF0D0C29}" v="151" dt="2022-12-01T21:30:57.3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>
        <p:scale>
          <a:sx n="55" d="100"/>
          <a:sy n="55" d="100"/>
        </p:scale>
        <p:origin x="-84" y="-1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418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xmlns="" id="{38A1C890-4A89-4F38-B9E6-67C0F19E8B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C566954B-32ED-468B-81F8-09B0B26282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BF735-BE16-4522-A851-679BED16EE3F}" type="datetimeFigureOut">
              <a:rPr lang="it-IT" smtClean="0"/>
              <a:t>16/12/2022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F8DB4DE4-5FFF-4FE1-A755-D90FCEC8DE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6F342C06-8430-4ED0-B69C-65019375EA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08D3B-0F1C-47AD-8113-CA7A4C6F9B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30732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880E38-CB20-44EC-8A69-01A02198341A}" type="datetimeFigureOut">
              <a:rPr lang="it-IT" noProof="0" smtClean="0"/>
              <a:t>16/12/2022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lo stile del titolo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0A8E2-7472-4C3B-8234-E2BF50F98F44}" type="slidenum">
              <a:rPr lang="it-IT" noProof="0" smtClean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5678560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30A8E2-7472-4C3B-8234-E2BF50F98F4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7964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Immagin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ttangolo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Immagin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Immagin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rtlCol="0"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 rtlCol="0"/>
          <a:lstStyle/>
          <a:p>
            <a:pPr rtl="0"/>
            <a:fld id="{25622BAE-5585-4358-A0CE-6481791AFD7F}" type="datetime1">
              <a:rPr lang="it-IT" noProof="0" smtClean="0"/>
              <a:t>16/12/2022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 rtlCol="0"/>
          <a:lstStyle/>
          <a:p>
            <a:pPr rtl="0"/>
            <a:fld id="{D57F1E4F-1CFF-5643-939E-217C01CDF565}" type="slidenum">
              <a:rPr lang="it-IT" noProof="0" smtClean="0"/>
              <a:pPr rtl="0"/>
              <a:t>‹#›</a:t>
            </a:fld>
            <a:endParaRPr lang="it-IT" noProof="0"/>
          </a:p>
        </p:txBody>
      </p:sp>
      <p:cxnSp>
        <p:nvCxnSpPr>
          <p:cNvPr id="15" name="Connettore diritto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rtlCol="0" anchor="b">
            <a:normAutofit/>
          </a:bodyPr>
          <a:lstStyle>
            <a:lvl1pPr algn="ctr">
              <a:defRPr sz="2400" b="0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295401" y="5382153"/>
            <a:ext cx="9609666" cy="493712"/>
          </a:xfrm>
        </p:spPr>
        <p:txBody>
          <a:bodyPr rtlCol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57C8E5-F9BE-4FAC-AF80-E5C204C45C6D}" type="datetime1">
              <a:rPr lang="it-IT" noProof="0" smtClean="0"/>
              <a:t>16/12/2022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rtlCol="0" anchor="ctr">
            <a:normAutofit/>
          </a:bodyPr>
          <a:lstStyle>
            <a:lvl1pPr algn="ctr">
              <a:defRPr sz="3200" b="0" cap="none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1303868" y="4343399"/>
            <a:ext cx="9592732" cy="153246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1E5874-7E1E-4ED6-820D-A75684E7326F}" type="datetime1">
              <a:rPr lang="it-IT" noProof="0" smtClean="0"/>
              <a:t>16/12/2022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noProof="0" smtClean="0"/>
              <a:pPr rtl="0"/>
              <a:t>‹#›</a:t>
            </a:fld>
            <a:endParaRPr lang="it-IT" noProof="0"/>
          </a:p>
        </p:txBody>
      </p:sp>
      <p:cxnSp>
        <p:nvCxnSpPr>
          <p:cNvPr id="15" name="Connettore diritto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rtlCol="0"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13" hasCustomPrompt="1"/>
          </p:nvPr>
        </p:nvSpPr>
        <p:spPr>
          <a:xfrm>
            <a:off x="1674812" y="3352800"/>
            <a:ext cx="8839202" cy="584200"/>
          </a:xfrm>
        </p:spPr>
        <p:txBody>
          <a:bodyPr rtlCol="0"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1295401" y="4343399"/>
            <a:ext cx="9609666" cy="153246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D150606-62A3-4F28-B62A-FCA992E7242F}" type="datetime1">
              <a:rPr lang="it-IT" noProof="0" smtClean="0"/>
              <a:t>16/12/2022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noProof="0" smtClean="0"/>
              <a:pPr rtl="0"/>
              <a:t>‹#›</a:t>
            </a:fld>
            <a:endParaRPr lang="it-IT" noProof="0"/>
          </a:p>
        </p:txBody>
      </p:sp>
      <p:sp>
        <p:nvSpPr>
          <p:cNvPr id="14" name="Casella di testo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it-IT" sz="8000" noProof="0">
                <a:solidFill>
                  <a:schemeClr val="tx1"/>
                </a:solidFill>
                <a:effectLst/>
              </a:rPr>
              <a:t>"</a:t>
            </a:r>
          </a:p>
        </p:txBody>
      </p:sp>
      <p:sp>
        <p:nvSpPr>
          <p:cNvPr id="15" name="Casella di testo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 rtl="0"/>
            <a:r>
              <a:rPr lang="it-IT" sz="8000" noProof="0">
                <a:solidFill>
                  <a:schemeClr val="tx1"/>
                </a:solidFill>
                <a:effectLst/>
              </a:rPr>
              <a:t>"</a:t>
            </a:r>
          </a:p>
        </p:txBody>
      </p:sp>
      <p:cxnSp>
        <p:nvCxnSpPr>
          <p:cNvPr id="19" name="Connettore diritto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rtlCol="0" anchor="b">
            <a:normAutofit/>
          </a:bodyPr>
          <a:lstStyle>
            <a:lvl1pPr algn="l">
              <a:defRPr sz="3200" b="0" cap="none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1295401" y="4777381"/>
            <a:ext cx="9609668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B31F07-2A65-4C36-9C62-60C8053F1BC7}" type="datetime1">
              <a:rPr lang="it-IT" noProof="0" smtClean="0"/>
              <a:t>16/12/2022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rtlCol="0"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23" name="Segnaposto testo 2"/>
          <p:cNvSpPr>
            <a:spLocks noGrp="1"/>
          </p:cNvSpPr>
          <p:nvPr>
            <p:ph type="body" idx="13" hasCustomPrompt="1"/>
          </p:nvPr>
        </p:nvSpPr>
        <p:spPr>
          <a:xfrm>
            <a:off x="1295401" y="3639312"/>
            <a:ext cx="9609668" cy="886968"/>
          </a:xfrm>
        </p:spPr>
        <p:txBody>
          <a:bodyPr rtlCol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1295401" y="4529667"/>
            <a:ext cx="9609668" cy="13462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4051D4-F663-4370-ADC2-BFC68A0049E1}" type="datetime1">
              <a:rPr lang="it-IT" noProof="0" smtClean="0"/>
              <a:t>16/12/2022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noProof="0" smtClean="0"/>
              <a:pPr rtl="0"/>
              <a:t>‹#›</a:t>
            </a:fld>
            <a:endParaRPr lang="it-IT" noProof="0"/>
          </a:p>
        </p:txBody>
      </p:sp>
      <p:sp>
        <p:nvSpPr>
          <p:cNvPr id="12" name="Casella di testo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it-IT" sz="8000" noProof="0">
                <a:solidFill>
                  <a:schemeClr val="tx1"/>
                </a:solidFill>
                <a:effectLst/>
              </a:rPr>
              <a:t>"</a:t>
            </a:r>
          </a:p>
        </p:txBody>
      </p:sp>
      <p:sp>
        <p:nvSpPr>
          <p:cNvPr id="13" name="Casella di testo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 rtl="0"/>
            <a:r>
              <a:rPr lang="it-IT" sz="8000" noProof="0">
                <a:solidFill>
                  <a:schemeClr val="tx1"/>
                </a:solidFill>
                <a:effectLst/>
              </a:rPr>
              <a:t>"</a:t>
            </a:r>
          </a:p>
        </p:txBody>
      </p:sp>
      <p:cxnSp>
        <p:nvCxnSpPr>
          <p:cNvPr id="26" name="Connettore diritto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0" name="Segnaposto testo 2"/>
          <p:cNvSpPr>
            <a:spLocks noGrp="1"/>
          </p:cNvSpPr>
          <p:nvPr>
            <p:ph type="body" idx="13" hasCustomPrompt="1"/>
          </p:nvPr>
        </p:nvSpPr>
        <p:spPr>
          <a:xfrm>
            <a:off x="1295401" y="3630168"/>
            <a:ext cx="9609668" cy="841248"/>
          </a:xfrm>
        </p:spPr>
        <p:txBody>
          <a:bodyPr rtlCol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1295400" y="4470399"/>
            <a:ext cx="9609670" cy="1405467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EB5665-9D4E-43AD-B808-F79DA8B8B3E1}" type="datetime1">
              <a:rPr lang="it-IT" noProof="0" smtClean="0"/>
              <a:t>16/12/2022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noProof="0" smtClean="0"/>
              <a:pPr rtl="0"/>
              <a:t>‹#›</a:t>
            </a:fld>
            <a:endParaRPr lang="it-IT" noProof="0"/>
          </a:p>
        </p:txBody>
      </p:sp>
      <p:cxnSp>
        <p:nvCxnSpPr>
          <p:cNvPr id="15" name="Connettore diritto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D9EEC8-CAB4-4885-A052-B3FD215D9B56}" type="datetime1">
              <a:rPr lang="it-IT" noProof="0" smtClean="0"/>
              <a:t>16/12/2022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noProof="0" smtClean="0"/>
              <a:pPr rtl="0"/>
              <a:t>‹#›</a:t>
            </a:fld>
            <a:endParaRPr lang="it-IT" noProof="0"/>
          </a:p>
        </p:txBody>
      </p:sp>
      <p:cxnSp>
        <p:nvCxnSpPr>
          <p:cNvPr id="14" name="Connettore diritto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1295398" y="982132"/>
            <a:ext cx="7433025" cy="4893734"/>
          </a:xfrm>
        </p:spPr>
        <p:txBody>
          <a:bodyPr vert="eaVert" rtlCol="0" anchor="t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CAB394-8B69-4EEE-8C04-86BF5A08D925}" type="datetime1">
              <a:rPr lang="it-IT" noProof="0" smtClean="0"/>
              <a:t>16/12/2022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noProof="0" smtClean="0"/>
              <a:pPr rtl="0"/>
              <a:t>‹#›</a:t>
            </a:fld>
            <a:endParaRPr lang="it-IT" noProof="0"/>
          </a:p>
        </p:txBody>
      </p:sp>
      <p:cxnSp>
        <p:nvCxnSpPr>
          <p:cNvPr id="14" name="Connettore diritto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diritto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FC7474-DEA4-4805-B217-C57B46C8FECB}" type="datetime1">
              <a:rPr lang="it-IT" noProof="0" smtClean="0"/>
              <a:t>16/12/2022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7799C9-84D9-46D2-A11E-BCF8A720529D}" type="slidenum">
              <a:rPr lang="it-IT" noProof="0" smtClean="0"/>
              <a:t>‹#›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rtlCol="0" anchor="b">
            <a:normAutofit/>
          </a:bodyPr>
          <a:lstStyle>
            <a:lvl1pPr algn="ctr">
              <a:defRPr sz="4400" b="0" cap="none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2015067" y="3846051"/>
            <a:ext cx="8158690" cy="954547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B47316-A7CA-43E9-9B6A-BE004FAB7EB0}" type="datetime1">
              <a:rPr lang="it-IT" noProof="0" smtClean="0"/>
              <a:t>16/12/2022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noProof="0" smtClean="0"/>
              <a:pPr rtl="0"/>
              <a:t>‹#›</a:t>
            </a:fld>
            <a:endParaRPr lang="it-IT" noProof="0"/>
          </a:p>
        </p:txBody>
      </p:sp>
      <p:cxnSp>
        <p:nvCxnSpPr>
          <p:cNvPr id="16" name="Connettore diritto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1298448" y="2560320"/>
            <a:ext cx="4718304" cy="3310128"/>
          </a:xfrm>
        </p:spPr>
        <p:txBody>
          <a:bodyPr rtlCol="0">
            <a:normAutofit/>
          </a:bodyPr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181344" y="2560320"/>
            <a:ext cx="4718304" cy="3310128"/>
          </a:xfrm>
        </p:spPr>
        <p:txBody>
          <a:bodyPr rtlCol="0">
            <a:normAutofit/>
          </a:bodyPr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1C9CA2-FB59-42A7-A4BF-981C0FFDF90B}" type="datetime1">
              <a:rPr lang="it-IT" noProof="0" smtClean="0"/>
              <a:t>16/12/2022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84065D-F351-4B03-BD91-D8A6B8D4B362}" type="slidenum">
              <a:rPr lang="it-IT" noProof="0" smtClean="0"/>
              <a:t>‹#›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1295400" y="2658533"/>
            <a:ext cx="4718304" cy="576262"/>
          </a:xfrm>
        </p:spPr>
        <p:txBody>
          <a:bodyPr rtlCol="0"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1295400" y="3243262"/>
            <a:ext cx="4718304" cy="2632605"/>
          </a:xfrm>
        </p:spPr>
        <p:txBody>
          <a:bodyPr rtlCol="0" anchor="t">
            <a:normAutofit/>
          </a:bodyPr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80670" y="2658533"/>
            <a:ext cx="4718304" cy="576262"/>
          </a:xfrm>
        </p:spPr>
        <p:txBody>
          <a:bodyPr rtlCol="0"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6180670" y="3243262"/>
            <a:ext cx="4718304" cy="2632605"/>
          </a:xfrm>
        </p:spPr>
        <p:txBody>
          <a:bodyPr rtlCol="0" anchor="t">
            <a:normAutofit/>
          </a:bodyPr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E809B8-D218-4EAE-990B-BBD1AC5509BE}" type="datetime1">
              <a:rPr lang="it-IT" noProof="0" smtClean="0"/>
              <a:t>16/12/2022</a:t>
            </a:fld>
            <a:endParaRPr lang="it-IT" noProof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noProof="0" smtClean="0"/>
              <a:pPr rtl="0"/>
              <a:t>‹#›</a:t>
            </a:fld>
            <a:endParaRPr lang="it-IT" noProof="0"/>
          </a:p>
        </p:txBody>
      </p:sp>
      <p:cxnSp>
        <p:nvCxnSpPr>
          <p:cNvPr id="18" name="Connettore diritto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B36C0D-25AC-4E44-AD88-4AB8811BCA02}" type="datetime1">
              <a:rPr lang="it-IT" noProof="0" smtClean="0"/>
              <a:t>16/12/2022</a:t>
            </a:fld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noProof="0" smtClean="0"/>
              <a:pPr rtl="0"/>
              <a:t>‹#›</a:t>
            </a:fld>
            <a:endParaRPr lang="it-IT" noProof="0"/>
          </a:p>
        </p:txBody>
      </p:sp>
      <p:cxnSp>
        <p:nvCxnSpPr>
          <p:cNvPr id="14" name="Connettore diritto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7A38FA-121A-4796-B61B-53D54F55C9D4}" type="datetime1">
              <a:rPr lang="it-IT" noProof="0" smtClean="0"/>
              <a:t>16/12/2022</a:t>
            </a:fld>
            <a:endParaRPr lang="it-IT" noProof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rtlCol="0" anchor="b">
            <a:normAutofit/>
          </a:bodyPr>
          <a:lstStyle>
            <a:lvl1pPr algn="ctr">
              <a:defRPr sz="2400" b="0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5418668" y="982131"/>
            <a:ext cx="5469466" cy="4893735"/>
          </a:xfrm>
        </p:spPr>
        <p:txBody>
          <a:bodyPr rtlCol="0" anchor="ctr">
            <a:normAutofit/>
          </a:bodyPr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293811" y="3031065"/>
            <a:ext cx="3718455" cy="243840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5C3577-6935-4693-8ECB-23451F9EECAF}" type="datetime1">
              <a:rPr lang="it-IT" noProof="0" smtClean="0"/>
              <a:t>16/12/2022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noProof="0" smtClean="0"/>
              <a:pPr rtl="0"/>
              <a:t>‹#›</a:t>
            </a:fld>
            <a:endParaRPr lang="it-IT" noProof="0"/>
          </a:p>
        </p:txBody>
      </p:sp>
      <p:cxnSp>
        <p:nvCxnSpPr>
          <p:cNvPr id="16" name="Connettore diritto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rtlCol="0" anchor="b">
            <a:normAutofit/>
          </a:bodyPr>
          <a:lstStyle>
            <a:lvl1pPr algn="ctr">
              <a:defRPr sz="2800" b="0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17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295399" y="3255432"/>
            <a:ext cx="6241816" cy="182880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EC9A02-1C84-4EE5-B2A1-2F7D81043764}" type="datetime1">
              <a:rPr lang="it-IT" noProof="0" smtClean="0"/>
              <a:t>16/12/2022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Immagin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ttangolo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Immagin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Immagin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0D9DAAC7-8A5B-4F09-9AE0-F5B0FC631167}" type="datetime1">
              <a:rPr lang="it-IT" noProof="0" smtClean="0"/>
              <a:t>16/12/2022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D57F1E4F-1CFF-5643-939E-217C01CDF565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quadricottero.com/2016/01/droni-e-poesia-allistituto-fermi-gadda.html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jpg"/><Relationship Id="rId4" Type="http://schemas.openxmlformats.org/officeDocument/2006/relationships/image" Target="../media/image8.png"/><Relationship Id="rId9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lickr.com/photos/skewgee/4033294775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reathe.ersjournals.com/content/12/1/97.ful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lillian888.wordpress.com/category/legend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rawpixel.com/image/425259/free-photo-image-soft-drink-soda-ice-cola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xhere.com/fr/photo/141747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nintendoblast.com.br/2018/11/the-lego-movie-2-videogame-anunciado-nintendo-switch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g.ndsu.edu/news/columns/prairie-fare/prairie-fare-how-to-tame-a-snack-attack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xpixel.net/Thank-You-Hand-Map-Thank-You-Card-Feedback-Keep-3690112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lperchero3.blogspot.com/2015/11/nutrients-and-healthy-habits-3rd-grade_3.html" TargetMode="External"/><Relationship Id="rId5" Type="http://schemas.openxmlformats.org/officeDocument/2006/relationships/image" Target="../media/image16.jpg"/><Relationship Id="rId4" Type="http://schemas.openxmlformats.org/officeDocument/2006/relationships/hyperlink" Target="https://sketchfab.com/3d-models/thinking-emoji-42140a29ce224e33a3e96c3e4963c4e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edium.com/@Joes_Balance/toxic-vs-true-hunger-85f9c7f9ff2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exels.com/photo/close-up-photography-of-cup-of-coffee-near-biscuits-114376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pressbooks.bccampus.ca/nutr1100/chapter/introduction-2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eachingwhatisgood.com/life-simplified-eatin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technofaq.org/posts/2020/01/want-to-juice-five-best-vegetables-you-must-try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romagnaatavola.it/it/frutta-verdura-fresche-al-naturale-la-top-ten-dei-cibi-del-buonumor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goodfreephotos.com/other-photos/rooms/dining-room.jpg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692398" y="1705511"/>
            <a:ext cx="6815669" cy="168115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z="4000" b="1" dirty="0"/>
              <a:t>MOBILITY TO NAPLES</a:t>
            </a:r>
            <a:r>
              <a:rPr lang="it-IT" dirty="0"/>
              <a:t/>
            </a:r>
            <a:br>
              <a:rPr lang="it-IT" dirty="0"/>
            </a:br>
            <a:r>
              <a:rPr lang="it-IT" sz="2800" b="1" dirty="0"/>
              <a:t>School Survey</a:t>
            </a:r>
            <a:r>
              <a:rPr lang="it-IT" sz="2800" dirty="0"/>
              <a:t/>
            </a:r>
            <a:br>
              <a:rPr lang="it-IT" sz="2800" dirty="0"/>
            </a:br>
            <a:r>
              <a:rPr lang="it-IT" sz="2400" dirty="0"/>
              <a:t>with the </a:t>
            </a:r>
            <a:r>
              <a:rPr lang="it-IT" sz="2400" dirty="0" err="1"/>
              <a:t>cooperation</a:t>
            </a:r>
            <a:r>
              <a:rPr lang="it-IT" sz="2400" dirty="0"/>
              <a:t> of </a:t>
            </a:r>
            <a:r>
              <a:rPr lang="it-IT" sz="2400" dirty="0" err="1"/>
              <a:t>all</a:t>
            </a:r>
            <a:r>
              <a:rPr lang="it-IT" sz="2400" dirty="0"/>
              <a:t> </a:t>
            </a:r>
            <a:r>
              <a:rPr lang="it-IT" sz="2400" dirty="0" err="1"/>
              <a:t>students</a:t>
            </a:r>
            <a:r>
              <a:rPr lang="it-IT" dirty="0"/>
              <a:t/>
            </a:r>
            <a:br>
              <a:rPr lang="it-IT" dirty="0"/>
            </a:br>
            <a:endParaRPr lang="it-IT" sz="36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590800" y="3610708"/>
            <a:ext cx="6917267" cy="1367691"/>
          </a:xfr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r>
              <a:rPr lang="it-IT" sz="4000" b="1" dirty="0">
                <a:ea typeface="+mn-lt"/>
                <a:cs typeface="+mn-lt"/>
              </a:rPr>
              <a:t>Erasmus+ KA210 PROJECT</a:t>
            </a:r>
            <a:br>
              <a:rPr lang="it-IT" sz="4000" b="1" dirty="0">
                <a:ea typeface="+mn-lt"/>
                <a:cs typeface="+mn-lt"/>
              </a:rPr>
            </a:br>
            <a:r>
              <a:rPr lang="it-IT" sz="4000" b="1" dirty="0">
                <a:ea typeface="+mn-lt"/>
                <a:cs typeface="+mn-lt"/>
              </a:rPr>
              <a:t>“NOTHING IS MORE PRECIOUS</a:t>
            </a:r>
            <a:br>
              <a:rPr lang="it-IT" sz="4000" b="1" dirty="0">
                <a:ea typeface="+mn-lt"/>
                <a:cs typeface="+mn-lt"/>
              </a:rPr>
            </a:br>
            <a:r>
              <a:rPr lang="it-IT" sz="4000" b="1" dirty="0">
                <a:ea typeface="+mn-lt"/>
                <a:cs typeface="+mn-lt"/>
              </a:rPr>
              <a:t>THAN HEALTH”</a:t>
            </a:r>
          </a:p>
          <a:p>
            <a:r>
              <a:rPr lang="it-IT" dirty="0">
                <a:ea typeface="+mn-lt"/>
                <a:cs typeface="+mn-lt"/>
              </a:rPr>
              <a:t/>
            </a:r>
            <a:br>
              <a:rPr lang="it-IT" dirty="0">
                <a:ea typeface="+mn-lt"/>
                <a:cs typeface="+mn-lt"/>
              </a:rPr>
            </a:br>
            <a:r>
              <a:rPr lang="it-IT" sz="2500" b="1" dirty="0">
                <a:ea typeface="+mn-lt"/>
                <a:cs typeface="+mn-lt"/>
              </a:rPr>
              <a:t>POLO-TECNICO FERMI-GADDA</a:t>
            </a:r>
            <a:br>
              <a:rPr lang="it-IT" sz="2500" b="1" dirty="0">
                <a:ea typeface="+mn-lt"/>
                <a:cs typeface="+mn-lt"/>
              </a:rPr>
            </a:br>
            <a:r>
              <a:rPr lang="it-IT" sz="2500" b="1" dirty="0">
                <a:ea typeface="+mn-lt"/>
                <a:cs typeface="+mn-lt"/>
              </a:rPr>
              <a:t>NAPLES ITALY</a:t>
            </a:r>
            <a:endParaRPr lang="it-IT" sz="2500" b="1" dirty="0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xmlns="" id="{0FD49374-901A-ECCC-0005-63DFEEC18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5610595"/>
            <a:ext cx="2171700" cy="1151785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xmlns="" id="{3FCCC8D3-8D84-355D-F29F-2BFB983A0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7475" y="152279"/>
            <a:ext cx="1600200" cy="1257541"/>
          </a:xfrm>
          <a:prstGeom prst="rect">
            <a:avLst/>
          </a:prstGeom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xmlns="" id="{572A3204-359C-B7D7-B80D-F5BA80AC6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75" y="176213"/>
            <a:ext cx="1695450" cy="1209675"/>
          </a:xfrm>
          <a:prstGeom prst="rect">
            <a:avLst/>
          </a:prstGeom>
        </p:spPr>
      </p:pic>
      <p:pic>
        <p:nvPicPr>
          <p:cNvPr id="7" name="Immagine 7" descr="Immagine che contiene piazza&#10;&#10;Descrizione generata automaticamente">
            <a:extLst>
              <a:ext uri="{FF2B5EF4-FFF2-40B4-BE49-F238E27FC236}">
                <a16:creationId xmlns:a16="http://schemas.microsoft.com/office/drawing/2014/main" xmlns="" id="{2C07A63E-3CF5-2762-5A99-5F537A0E8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1775" y="5791200"/>
            <a:ext cx="1371600" cy="7905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CC1AE4F-3FB6-18CC-F292-7C84EF5A8E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4230128" y="0"/>
            <a:ext cx="3359929" cy="1761152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09B3F8B-2B38-5BDB-D886-0B83CF45E7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828800"/>
            <a:ext cx="2093576" cy="3716407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5DC1372-2CD9-8DE1-C36A-66449FF912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7738" y="1922583"/>
            <a:ext cx="2444262" cy="3259015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23236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CCB5FF32-03CB-9F11-507E-0F3AB4749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1213794"/>
            <a:ext cx="10477500" cy="4430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F46BF6F-A2EE-5B86-7A94-66D9031C2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8409353" y="515815"/>
            <a:ext cx="3188677" cy="2391508"/>
          </a:xfrm>
          <a:prstGeom prst="rect">
            <a:avLst/>
          </a:prstGeom>
          <a:effectLst>
            <a:glow rad="673100">
              <a:schemeClr val="bg2">
                <a:alpha val="76000"/>
              </a:schemeClr>
            </a:glow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676910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51391C92-6668-85D7-197C-BD4A73D94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1270545"/>
            <a:ext cx="10201275" cy="43169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789BD4-9209-38FA-BB9D-5A50DA87C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879" y="3788804"/>
            <a:ext cx="2883658" cy="216426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57999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F21DC1DD-9CA9-AFE5-3419-885526EFD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5" y="1289820"/>
            <a:ext cx="10115550" cy="4278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36243C-5BE5-E391-FDEF-805CFED34B32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9649326" y="3861828"/>
            <a:ext cx="1865164" cy="2484297"/>
          </a:xfrm>
          <a:prstGeom prst="rect">
            <a:avLst/>
          </a:prstGeom>
          <a:effectLst>
            <a:glow rad="38100">
              <a:schemeClr val="bg1">
                <a:alpha val="65000"/>
              </a:schemeClr>
            </a:glo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96516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CA722226-C3DE-FFC4-DD7D-41F76540A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03853"/>
            <a:ext cx="10525125" cy="44502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D579FD0-D923-398C-A8FD-ADCEA6B3D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9690100" y="468922"/>
            <a:ext cx="1953847" cy="2157047"/>
          </a:xfrm>
          <a:prstGeom prst="rect">
            <a:avLst/>
          </a:prstGeom>
          <a:effectLst>
            <a:glow rad="457200">
              <a:schemeClr val="bg1">
                <a:lumMod val="95000"/>
                <a:alpha val="53000"/>
              </a:schemeClr>
            </a:glo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91212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698B5493-0AD4-D869-9673-96DFE4D7F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1337830"/>
            <a:ext cx="9867900" cy="41728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FC52C6-61AF-EB47-5A25-F421BA031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010401" y="3598985"/>
            <a:ext cx="4642338" cy="284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13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43C35C20-1744-13F6-E8D1-682D635B5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70934"/>
            <a:ext cx="10210800" cy="43161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C0078C-AF35-4009-05F8-373C0B7DE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844589" y="3813189"/>
            <a:ext cx="3758327" cy="2505551"/>
          </a:xfrm>
          <a:prstGeom prst="rect">
            <a:avLst/>
          </a:prstGeom>
          <a:effectLst>
            <a:softEdge rad="495300"/>
          </a:effectLst>
        </p:spPr>
      </p:pic>
    </p:spTree>
    <p:extLst>
      <p:ext uri="{BB962C8B-B14F-4D97-AF65-F5344CB8AC3E}">
        <p14:creationId xmlns:p14="http://schemas.microsoft.com/office/powerpoint/2010/main" val="4808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2D8DBCFC-5977-11E2-5887-1D81CB879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1222585"/>
            <a:ext cx="10429875" cy="44128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A5ADF27-8C6F-0860-74AE-19BD3FA5C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643446" y="4171071"/>
            <a:ext cx="3845168" cy="201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74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05ED9119-6AFC-C6B0-40C6-422085F59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70545"/>
            <a:ext cx="10210800" cy="43169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CA132B1-7423-19E7-EFD7-D385BE98E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9945687" y="3374460"/>
            <a:ext cx="2246313" cy="348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69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6F37ED-A199-FAB2-58AF-22211F396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2705623" y="156636"/>
            <a:ext cx="5418804" cy="3602658"/>
          </a:xfrm>
          <a:prstGeom prst="rect">
            <a:avLst/>
          </a:prstGeom>
          <a:effectLst>
            <a:softEdge rad="444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167E494-3A1E-0C75-DB8C-5A3CB4F1B0FA}"/>
              </a:ext>
            </a:extLst>
          </p:cNvPr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A2883ED-A8DC-EC86-CDDA-B5E51132EF93}"/>
              </a:ext>
            </a:extLst>
          </p:cNvPr>
          <p:cNvSpPr/>
          <p:nvPr/>
        </p:nvSpPr>
        <p:spPr>
          <a:xfrm>
            <a:off x="1929008" y="3620023"/>
            <a:ext cx="7120698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accent3"/>
                </a:solidFill>
              </a:rPr>
              <a:t>TO ALL THE STUDENTS AND TEACHERS WHO TOOK PART IN THIS SURVEY!  </a:t>
            </a:r>
            <a:endParaRPr lang="en-US" sz="4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13532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>
            <a:extLst>
              <a:ext uri="{FF2B5EF4-FFF2-40B4-BE49-F238E27FC236}">
                <a16:creationId xmlns:a16="http://schemas.microsoft.com/office/drawing/2014/main" xmlns="" id="{B499ED74-588F-9BAB-C65C-A13D859E0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975" y="1413263"/>
            <a:ext cx="9534525" cy="40314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27098F-A3FB-7C0E-ACE0-8203BE288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5800646" y="3244241"/>
            <a:ext cx="5134941" cy="2888405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168C67-5D0C-ACF8-A9F5-5C0D9F8B1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9068844" y="2897888"/>
            <a:ext cx="1834180" cy="151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76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C6BD5D20-821A-DD41-CB1E-BCB4DC51D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1109033"/>
            <a:ext cx="10287000" cy="4630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CF8E38F-E9A7-DF09-4598-4EB1AE279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8528443" y="3399692"/>
            <a:ext cx="2737434" cy="2725251"/>
          </a:xfrm>
          <a:prstGeom prst="rect">
            <a:avLst/>
          </a:prstGeom>
          <a:effectLst>
            <a:softEdge rad="266700"/>
          </a:effectLst>
        </p:spPr>
      </p:pic>
    </p:spTree>
    <p:extLst>
      <p:ext uri="{BB962C8B-B14F-4D97-AF65-F5344CB8AC3E}">
        <p14:creationId xmlns:p14="http://schemas.microsoft.com/office/powerpoint/2010/main" val="2422974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1699067D-8DF9-912B-F641-9B475832F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75" y="1147235"/>
            <a:ext cx="10391775" cy="46206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E96FE2-C2F7-61DA-BCC2-E6CD4CAF8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230979" y="0"/>
            <a:ext cx="4085801" cy="2646861"/>
          </a:xfrm>
          <a:prstGeom prst="rect">
            <a:avLst/>
          </a:prstGeom>
          <a:effectLst>
            <a:softEdge rad="533400"/>
          </a:effectLst>
        </p:spPr>
      </p:pic>
    </p:spTree>
    <p:extLst>
      <p:ext uri="{BB962C8B-B14F-4D97-AF65-F5344CB8AC3E}">
        <p14:creationId xmlns:p14="http://schemas.microsoft.com/office/powerpoint/2010/main" val="2562168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DBAA61BC-6175-9B0F-613B-5E5F24264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" y="919683"/>
            <a:ext cx="10325100" cy="50281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FD38BE7-AA5E-E351-B855-C8E3B66A4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8124092" y="619784"/>
            <a:ext cx="3481754" cy="17235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820BB69-705C-8206-73FE-DA636C9EA6CF}"/>
              </a:ext>
            </a:extLst>
          </p:cNvPr>
          <p:cNvSpPr txBox="1"/>
          <p:nvPr/>
        </p:nvSpPr>
        <p:spPr>
          <a:xfrm>
            <a:off x="-94399" y="6858000"/>
            <a:ext cx="1148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4" tooltip="https://pressbooks.bccampus.ca/nutr1100/chapter/introduction-2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5" tooltip="https://creativecommons.org/licenses/by/3.0/"/>
              </a:rPr>
              <a:t>CC BY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2934758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2A859203-276D-0AF1-EEDA-D18837427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" y="1241805"/>
            <a:ext cx="10325100" cy="43648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2C27D3-CCFC-3CA9-5212-861FDFC8C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151076" y="3329353"/>
            <a:ext cx="4431323" cy="2902347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3552875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DED01DC5-FE46-5A62-0A56-E754F7C5F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1407003"/>
            <a:ext cx="10201275" cy="40439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7601553-3668-3778-9F8F-118411201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8288215" y="421298"/>
            <a:ext cx="3411415" cy="2272935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2846860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313641B0-0DD0-5BA4-9735-A11A0161D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" y="1454858"/>
            <a:ext cx="9963150" cy="39482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C43755-45AD-2781-1B37-7FD0AC7BF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8100646" y="513251"/>
            <a:ext cx="3486149" cy="2325760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4069479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C6E2CFE9-EF42-ADA2-AF86-410B6042A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04065"/>
            <a:ext cx="10525125" cy="44498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D6F056-F221-262E-FCA7-AD62335AE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621125" y="463463"/>
            <a:ext cx="3856892" cy="2034405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16219967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iolog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96</TotalTime>
  <Words>31</Words>
  <Application>Microsoft Office PowerPoint</Application>
  <PresentationFormat>Pasirinktinai</PresentationFormat>
  <Paragraphs>6</Paragraphs>
  <Slides>18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18</vt:i4>
      </vt:variant>
    </vt:vector>
  </HeadingPairs>
  <TitlesOfParts>
    <vt:vector size="19" baseType="lpstr">
      <vt:lpstr>Biologico</vt:lpstr>
      <vt:lpstr>MOBILITY TO NAPLES School Survey with the cooperation of all students 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Violeta</dc:creator>
  <cp:lastModifiedBy>Violeta</cp:lastModifiedBy>
  <cp:revision>109</cp:revision>
  <dcterms:created xsi:type="dcterms:W3CDTF">2022-12-01T21:16:16Z</dcterms:created>
  <dcterms:modified xsi:type="dcterms:W3CDTF">2022-12-16T05:46:19Z</dcterms:modified>
</cp:coreProperties>
</file>