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2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8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1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5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9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1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7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5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ABF8F7D-0430-4C5C-A7DC-863254255E1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A240AEC-414B-4C1B-A70C-CACCF8F76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49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61708" y="3492951"/>
            <a:ext cx="9068586" cy="1881154"/>
          </a:xfrm>
        </p:spPr>
        <p:txBody>
          <a:bodyPr/>
          <a:lstStyle/>
          <a:p>
            <a:r>
              <a:rPr lang="en-US" sz="4000" dirty="0">
                <a:latin typeface="Garamond" panose="02020404030301010803" pitchFamily="18" charset="0"/>
              </a:rPr>
              <a:t>Let food be your medicine, otherwise medicine will become your food</a:t>
            </a:r>
            <a:endParaRPr lang="ru-RU" sz="4000" dirty="0">
              <a:latin typeface="Garamond" panose="02020404030301010803" pitchFamily="18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86" y="779310"/>
            <a:ext cx="1731414" cy="235935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98" y="779310"/>
            <a:ext cx="2530059" cy="2219136"/>
          </a:xfrm>
          <a:prstGeom prst="rect">
            <a:avLst/>
          </a:prstGeom>
        </p:spPr>
      </p:pic>
      <p:sp>
        <p:nvSpPr>
          <p:cNvPr id="8" name="1 pavadinimas">
            <a:extLst>
              <a:ext uri="{FF2B5EF4-FFF2-40B4-BE49-F238E27FC236}">
                <a16:creationId xmlns:a16="http://schemas.microsoft.com/office/drawing/2014/main" id="{C7E5FC7E-EA38-1BFB-523A-AD467CF49A6C}"/>
              </a:ext>
            </a:extLst>
          </p:cNvPr>
          <p:cNvSpPr>
            <a:spLocks noGrp="1"/>
          </p:cNvSpPr>
          <p:nvPr/>
        </p:nvSpPr>
        <p:spPr>
          <a:xfrm>
            <a:off x="2151179" y="3633171"/>
            <a:ext cx="7889643" cy="68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lt-LT" sz="3200" i="1" cap="none" dirty="0">
                <a:latin typeface="Georgia" panose="02040502050405020303" pitchFamily="18" charset="0"/>
              </a:rPr>
              <a:t>*Health throughout the year-2022*</a:t>
            </a:r>
            <a:br>
              <a:rPr lang="lt-LT" sz="3200" i="1" cap="none" dirty="0">
                <a:latin typeface="Georgia" panose="02040502050405020303" pitchFamily="18" charset="0"/>
              </a:rPr>
            </a:br>
            <a:br>
              <a:rPr lang="lt-LT" sz="4000" i="1" dirty="0">
                <a:latin typeface="Georgia" panose="02040502050405020303" pitchFamily="18" charset="0"/>
              </a:rPr>
            </a:br>
            <a:br>
              <a:rPr lang="en-US" sz="4000" i="1" dirty="0">
                <a:latin typeface="Georgia" panose="02040502050405020303" pitchFamily="18" charset="0"/>
              </a:rPr>
            </a:br>
            <a:endParaRPr lang="en-US" sz="40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577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40873" y="2377440"/>
            <a:ext cx="385025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Georgia" panose="02040502050405020303" pitchFamily="18" charset="0"/>
              </a:rPr>
              <a:t>Food and nutrients are very important because we exercise and move all the time.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99" y="1768532"/>
            <a:ext cx="5172179" cy="34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13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48960" y="1379219"/>
            <a:ext cx="4040038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>
                <a:latin typeface="Georgia" panose="02040502050405020303" pitchFamily="18" charset="0"/>
              </a:rPr>
              <a:t>It's fun not only to enjoy the amazing flavor combinations, but also to cook!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6" y="4218942"/>
            <a:ext cx="2895890" cy="193155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98" y="3567566"/>
            <a:ext cx="3209743" cy="214089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1" y="3751789"/>
            <a:ext cx="3359476" cy="2240771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70" y="737966"/>
            <a:ext cx="3761880" cy="250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270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58393" y="2573793"/>
            <a:ext cx="6704835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>
                <a:latin typeface="Georgia" panose="02040502050405020303" pitchFamily="18" charset="0"/>
              </a:rPr>
              <a:t>Food brings people together, </a:t>
            </a:r>
            <a:r>
              <a:rPr lang="lt-LT" sz="2800" i="1" dirty="0">
                <a:latin typeface="Georgia" panose="02040502050405020303" pitchFamily="18" charset="0"/>
              </a:rPr>
              <a:t>it </a:t>
            </a:r>
            <a:r>
              <a:rPr lang="en-US" sz="2800" i="1" dirty="0">
                <a:latin typeface="Georgia" panose="02040502050405020303" pitchFamily="18" charset="0"/>
              </a:rPr>
              <a:t>not only strengthens us physically, but also emotionally.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08" y="3916681"/>
            <a:ext cx="3381589" cy="225552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09" y="4099566"/>
            <a:ext cx="3340001" cy="222778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24429" y="775642"/>
            <a:ext cx="3839636" cy="2561037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5" y="4099566"/>
            <a:ext cx="3107400" cy="2072635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27" y="576354"/>
            <a:ext cx="2994660" cy="19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01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53170" y="3192780"/>
            <a:ext cx="44577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i="1" dirty="0">
                <a:latin typeface="Georgia" panose="02040502050405020303" pitchFamily="18" charset="0"/>
              </a:rPr>
              <a:t>F</a:t>
            </a:r>
            <a:r>
              <a:rPr lang="en-US" sz="2800" i="1" dirty="0" err="1">
                <a:latin typeface="Georgia" panose="02040502050405020303" pitchFamily="18" charset="0"/>
              </a:rPr>
              <a:t>ood</a:t>
            </a:r>
            <a:r>
              <a:rPr lang="en-US" sz="2800" i="1" dirty="0">
                <a:latin typeface="Georgia" panose="02040502050405020303" pitchFamily="18" charset="0"/>
              </a:rPr>
              <a:t> made in nature is simply special. The campfire and the painstaking work put in by everyone</a:t>
            </a:r>
            <a:r>
              <a:rPr lang="lt-LT" sz="2800" i="1" dirty="0">
                <a:latin typeface="Georgia" panose="02040502050405020303" pitchFamily="18" charset="0"/>
              </a:rPr>
              <a:t> is unusual experience</a:t>
            </a:r>
            <a:r>
              <a:rPr lang="en-US" sz="2800" i="1" dirty="0">
                <a:latin typeface="Georgia" panose="02040502050405020303" pitchFamily="18" charset="0"/>
              </a:rPr>
              <a:t>.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62" y="3790893"/>
            <a:ext cx="3349680" cy="223423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60072"/>
            <a:ext cx="2735580" cy="182463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70" y="4104889"/>
            <a:ext cx="2878920" cy="192024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93" y="997152"/>
            <a:ext cx="2779320" cy="1853807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78" y="588968"/>
            <a:ext cx="3017063" cy="29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88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657601" y="3012396"/>
            <a:ext cx="7604649" cy="1173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>
                <a:latin typeface="Georgia" panose="02040502050405020303" pitchFamily="18" charset="0"/>
              </a:rPr>
              <a:t>Food is medicine for </a:t>
            </a:r>
            <a:r>
              <a:rPr lang="lt-LT" sz="2800" b="1" i="1" dirty="0">
                <a:latin typeface="Georgia" panose="02040502050405020303" pitchFamily="18" charset="0"/>
              </a:rPr>
              <a:t>our </a:t>
            </a:r>
            <a:r>
              <a:rPr lang="en-US" sz="2800" b="1" i="1" dirty="0">
                <a:latin typeface="Georgia" panose="02040502050405020303" pitchFamily="18" charset="0"/>
              </a:rPr>
              <a:t>body and soul.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96" y="3854684"/>
            <a:ext cx="3447900" cy="2299749"/>
          </a:xfrm>
          <a:prstGeom prst="rect">
            <a:avLst/>
          </a:prstGeom>
        </p:spPr>
      </p:pic>
      <p:pic>
        <p:nvPicPr>
          <p:cNvPr id="5" name="Turinio vietos rezervavimo ženkla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9" y="622761"/>
            <a:ext cx="3187376" cy="212598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9" y="3012396"/>
            <a:ext cx="3036802" cy="3142037"/>
          </a:xfrm>
          <a:prstGeom prst="rect">
            <a:avLst/>
          </a:prstGeom>
        </p:spPr>
      </p:pic>
      <p:pic>
        <p:nvPicPr>
          <p:cNvPr id="10" name="Turinio vietos rezervavimo ženklas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817" y="3599136"/>
            <a:ext cx="2525959" cy="2601174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60" y="622762"/>
            <a:ext cx="3231202" cy="2093088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38" y="635945"/>
            <a:ext cx="3118296" cy="2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02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„Savon“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„Savon“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„Savon“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„Savon“</Template>
  <TotalTime>55</TotalTime>
  <Words>100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Garamond</vt:lpstr>
      <vt:lpstr>Georgia</vt:lpstr>
      <vt:lpstr>„Savon“</vt:lpstr>
      <vt:lpstr>Let food be your medicine, otherwise medicine will become your food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Tegu maistas tampa jūsų vaistu, kitu atveju vaistai taps jūsų maistu</dc:title>
  <dc:creator>HP</dc:creator>
  <cp:lastModifiedBy>INGRIDA JAKIENĖ</cp:lastModifiedBy>
  <cp:revision>9</cp:revision>
  <dcterms:created xsi:type="dcterms:W3CDTF">2022-07-28T20:32:23Z</dcterms:created>
  <dcterms:modified xsi:type="dcterms:W3CDTF">2022-09-14T06:36:24Z</dcterms:modified>
</cp:coreProperties>
</file>